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2" r:id="rId4"/>
    <p:sldId id="278" r:id="rId5"/>
    <p:sldId id="281" r:id="rId6"/>
    <p:sldId id="280" r:id="rId7"/>
    <p:sldId id="279" r:id="rId8"/>
    <p:sldId id="286" r:id="rId9"/>
    <p:sldId id="283" r:id="rId10"/>
    <p:sldId id="276" r:id="rId11"/>
    <p:sldId id="284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88" autoAdjust="0"/>
    <p:restoredTop sz="94624" autoAdjust="0"/>
  </p:normalViewPr>
  <p:slideViewPr>
    <p:cSldViewPr>
      <p:cViewPr>
        <p:scale>
          <a:sx n="89" d="100"/>
          <a:sy n="89" d="100"/>
        </p:scale>
        <p:origin x="-612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Иван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90600" y="381000"/>
          <a:ext cx="7772400" cy="6096000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60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МУНИЦИПАЛЬНОЕ БЮДЖЕТНОЕ ДОШКОЛЬНОЕ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ОБРАЗОВАТЕЛЬНОЕ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УЧРЕЖДЕНИЕ  ДЕТСКИЙ САД № 10 «ЁЛОЧКА» г.ДИМИТРОВГРАДА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УЛЬЯНОВСКОЙ ОБЛАСТИ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ОЗНАКОМЛЕНИЕ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ФИНАНСОВОЙ ГРАМОТНОСТЬЮ,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КАК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МЕТОД СОЦИАЛЬНО -КОММУНИКАТИВНОГО РАЗВИТИЯ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СТАРШИХ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ДОШКОЛЬНИКОВ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Составила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: Шалимова Людмила Александровна,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  воспитатель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 квалификационной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категории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г.Димитровград 2020г.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ван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ИНФОРМАЦИОННЫЙ РОДИТЕЛЬСКИЙ УГОЛОК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9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*помочь им увидеть отличие мира детей от мира взрослых, открывать сильные и слабые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стороны ребёнка и учитывать их в решении задач воспитания, проявлять искреннюю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заинтересованность к действиям ребёнка и быть готовым к эмоциональной поддержке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*повышать интерес родителей к совместной работе по формированию предпосылок финансовой грамотности у детей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.mycdn.me/image?id=906920808435&amp;t=3&amp;plc=API&amp;viewToken=qEHjqGH9bN0NuSDHNLbNIA&amp;tkn=*o4SkgwxmvlXzFfweL7IfPftYKs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505200"/>
            <a:ext cx="23558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mycdn.me/image?id=906920808947&amp;t=3&amp;plc=API&amp;viewToken=ULOWd6o4wpu5Ga03NhVS3w&amp;tkn=*g_F1MSzPGhdyaW6-tWRBdQ4osa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4290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mycdn.me/image?id=906920808691&amp;t=3&amp;plc=API&amp;viewToken=6g2iYyVKaHM0jENzjJiSRg&amp;tkn=*A9dnbsKOLZe7QE7EcQ99iq-mDK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429000"/>
            <a:ext cx="25273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ван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09600"/>
            <a:ext cx="7848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Таким образом, при формировании образовательных программ и проведении различных мероприятий, включающих финансовое образование и просвещение, целесообразен комплексный подход по схеме «дети-родители-педагоги», который предполагает одновременную деятельность на все три группы одновременно.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.mycdn.me/image?id=906890904563&amp;t=3&amp;plc=API&amp;viewToken=z4uGn10x3I7ygW3680VH2w&amp;tkn=*zec3yrcFbglM8aQvO8o35Tn6Pp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05200"/>
            <a:ext cx="20574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i.mycdn.me/image?id=906921521395&amp;t=3&amp;plc=API&amp;viewToken=cTRqCq39Il6yYenvizr_ZA&amp;tkn=*fjJp3PmG_ua_Cb0NI-jJeT2-AQ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590800"/>
            <a:ext cx="2336800" cy="1752600"/>
          </a:xfrm>
          <a:prstGeom prst="rect">
            <a:avLst/>
          </a:prstGeom>
          <a:noFill/>
        </p:spPr>
      </p:pic>
      <p:pic>
        <p:nvPicPr>
          <p:cNvPr id="3076" name="Picture 4" descr="https://i.mycdn.me/image?id=906921917939&amp;t=3&amp;plc=API&amp;viewToken=7mER9Q4Odwn9Lxqf2L7xXQ&amp;tkn=*dluUlBcGEO7z4L9RLtDwBPW2Vq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429000"/>
            <a:ext cx="2133600" cy="2391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ван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СПАСИБО ЗА ВНИМАНИЕ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Иван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уровне ДОО экономическое воспитание позволяет решать следующие задачи, зафиксированные во ФГОС ДО.</a:t>
            </a:r>
            <a:endParaRPr lang="ru-RU" sz="1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990600" y="838200"/>
            <a:ext cx="6781800" cy="21336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«Создание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миром».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ru-RU" sz="14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371600" y="2590800"/>
            <a:ext cx="6781800" cy="21336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«Объединение обучения и воспитания в целостный образовательный процесс на основе духовно-нравственных и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социо-культурных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ценностей и принятых в обществе правил и норм поведения в интересах человека, семьи, общества».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990600" y="4343400"/>
            <a:ext cx="6781800" cy="2286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3.«Формирование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деятельности».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ван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ЭКОНОМИЧЕСКИЙ УГОЛОК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«ЗНАЙКА»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Иван\Desktop\image (10)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1430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24000" y="3810000"/>
            <a:ext cx="6629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*содействие финансовому просвещению и воспитанию детей дошкольного возраста, создание необходимой мотивации для повышения их финансовой грамотности.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сформировать первичные экономические понятия;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научить детей правильному отношению к деньгам, способам 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зарабатывания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разумному их использованию;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*объяснить взаимосвязь между экономическими и этическими категориями: труд, товар, деньги, цена, стоимость - с одной стороны и нравственными понятиями, такими, как бережливость, честность, экономность, щедрость и т. д. 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*научить детей правильно вести себя в реальных жизненных ситуациях, носящих экономический характер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ван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ДИДАКТИЧЕСКАЯ ИГРА  «БАНКОМАТ»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Иван\Desktop\ФИНАНСЫ ПРЕЗЕНТАЦИЯ\IMG_20191206_10260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ван\Desktop\ФИНАНСЫ ПРЕЗЕНТАЦИЯ\IMG_20191206_1027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5720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00400" y="1676400"/>
            <a:ext cx="52578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задачи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направлены на развитие определенных форм активности ребенка.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Социальная активность: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*воспроизведение в игре профессиональной деятельности взрослых,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умения вести диалог в критической ситуации,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возникновение потребности в умении общаться и взаимодействовать с другими людьми,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овладение нормами и правилами социального поведения,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эмоциональное вживание в незнакомый социальный мир.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Личностная активность: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осуществлять свободу выбора, поиска и принятия решений (какую сумму снять на свои нужды и т.д.);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Иван\Desktop\ФИНАНСЫ ПРЕЗЕНТАЦИЯ\IMG_20191206_1028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1910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ван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ДИДАКТИЧЕСКАЯ  ИГРА  «ГИПЕРМАРКЕТ»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Иван\Desktop\ФИНАНСЫ ПРЕЗЕНТАЦИЯ\IMG_20191206_10343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1" y="4191000"/>
            <a:ext cx="2438399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ван\Desktop\САДИК\ТЕЛЕФОН\Camera\IMG_20191206_1034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8288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Иван\Desktop\САДИК\ТЕЛЕФОН\Camera\IMG_20191206_1034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343400"/>
            <a:ext cx="2343150" cy="199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05200" y="1752600"/>
            <a:ext cx="5257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*закрепление в памяти новых понятий, связанных с магазинными товарами;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*развитие логики, памяти, концентрации внимания, речевых навыков;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*закрепление умения соотносить геометрические контуры с очертаниями предметов;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*формирование способности к самостоятельной, парной или коллективной работе.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ван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БЕСЕДЫ И СКАЗКИ ЭКОНОМИЧЕСКОЙ НАПРАВЛЕННОСТИ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Иван\Desktop\image (11)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114800"/>
            <a:ext cx="2336546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ван\Desktop\image (6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676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Иван\Desktop\image (7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1148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00400" y="1524000"/>
            <a:ext cx="5257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Формируют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экономическое сознание детей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Учат решать простейшие экономические задачи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Развивать логическое мышление. наблюдательность. пополнять активный словарный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запас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Учат понимать и ценить окружающий предметный мир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Воспитывают начало разумного поведения в жизненных ситуациях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ван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9144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ЛЕПБУК «ФИНАНСОВАЯ ГРАМОТНОСТЬ»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Иван\Desktop\image (2)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90600" y="1447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00400" y="1371600"/>
            <a:ext cx="5181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представление об истории появления денег. Закрепить знания детей о монетах и банкнотах других стран, литературных произведениях, в которых есть упоминание о деньгах, банках, продажах, обмене. Формировать правильное отношение к деньгам как предмету жизненной необходимости. Познакомить детей с самыми необычными и удивительными деньгами мира, понятием «валюта».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Иван\Desktop\image (4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mycdn.me/image?id=906875036659&amp;t=3&amp;plc=API&amp;viewToken=SnYefblFY6f0auTBE47vaw&amp;tkn=*n-dyJft8vpj2iCHO8oLB_55LQcw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962400"/>
            <a:ext cx="288131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ван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304801"/>
            <a:ext cx="4800600" cy="26670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Стимулировать познавательную активность, способствовать развитию коммуникативных навыков;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память, мышление, усидчивость.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Речевые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аргументированно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выражать своё мнение и уважать мнение товарищей. Способствовать развитию речи детей, пополнению активного и пассивного словаря детей.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интерес к теме финансов, бережное отношение к деньгам, дружеские взаимоотношения в детском коллективе</a:t>
            </a:r>
            <a:endParaRPr lang="ru-RU" sz="1400" dirty="0"/>
          </a:p>
        </p:txBody>
      </p:sp>
      <p:pic>
        <p:nvPicPr>
          <p:cNvPr id="4" name="Рисунок 3" descr="C:\Users\Иван\Desktop\image (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096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ван\Desktop\image (6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352800"/>
            <a:ext cx="2438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Иван\Desktop\image (5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200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ТЕМАТИЧЕСКИЕ СТЕНДЫ,ФОТОВЫСТАВКИ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1143000"/>
            <a:ext cx="4495800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воспитание уважения к своему и чужому труду, добросовестному отношению к посильному труду, коллективизму в быту, предусматривающему взаимопомощь между членами семьи, друзьями, соседями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воспитание бережного отношения ко всем видам собственности (личной и общественной), семейному и общественному достоянию, материальным ресурсам;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побуждение к взаимопомощи и поддержке, желанию делиться и отдавать, в случае острой необходимости прийти на помощь ближнему.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.mycdn.me/image?id=906921521139&amp;t=3&amp;plc=API&amp;viewToken=xc-izPBkw11TeBVwRVk6AQ&amp;tkn=*nxlVqBW2F3gH7kKtv9wukIwGSw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78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mycdn.me/image?id=906921521651&amp;t=3&amp;plc=API&amp;viewToken=Cf9A8GgwFOPNANzxmz4l_w&amp;tkn=*bCAyZIHni0emtxHCjWSkEs7gy6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9624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592</Words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На уровне ДОО экономическое воспитание позволяет решать следующие задачи, зафиксированные во ФГОС ДО.</vt:lpstr>
      <vt:lpstr>ЭКОНОМИЧЕСКИЙ УГОЛОК «ЗНАЙКА»</vt:lpstr>
      <vt:lpstr>ДИДАКТИЧЕСКАЯ ИГРА  «БАНКОМАТ»</vt:lpstr>
      <vt:lpstr>ДИДАКТИЧЕСКАЯ  ИГРА  «ГИПЕРМАРКЕТ»</vt:lpstr>
      <vt:lpstr>БЕСЕДЫ И СКАЗКИ ЭКОНОМИЧЕСКОЙ НАПРАВЛЕННОСТИ</vt:lpstr>
      <vt:lpstr>ЛЕПБУК «ФИНАНСОВАЯ ГРАМОТНОСТЬ»</vt:lpstr>
      <vt:lpstr>Слайд 8</vt:lpstr>
      <vt:lpstr> ТЕМАТИЧЕСКИЕ СТЕНДЫ,ФОТОВЫСТАВКИ</vt:lpstr>
      <vt:lpstr>ИНФОРМАЦИОННЫЙ РОДИТЕЛЬСКИЙ УГОЛОК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Иван</cp:lastModifiedBy>
  <cp:revision>81</cp:revision>
  <dcterms:created xsi:type="dcterms:W3CDTF">2020-10-26T10:05:57Z</dcterms:created>
  <dcterms:modified xsi:type="dcterms:W3CDTF">2020-11-15T12:13:04Z</dcterms:modified>
</cp:coreProperties>
</file>