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6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8" r:id="rId26"/>
    <p:sldId id="289" r:id="rId27"/>
    <p:sldId id="290" r:id="rId28"/>
    <p:sldId id="291" r:id="rId29"/>
    <p:sldId id="279" r:id="rId30"/>
    <p:sldId id="282" r:id="rId31"/>
    <p:sldId id="285" r:id="rId32"/>
    <p:sldId id="283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F70E648-4D4F-4938-8CBC-BFB448F2ABDD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3AF2E52-CD20-4882-B504-20DA80BFE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82;&#1072;\Desktop\20%20&#1072;&#1087;&#1088;&#1077;&#1083;&#1103;\zvuk_ulybki_-_volshebstvo%20(www.petamusic.ru)-0-2.6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82;&#1072;\Desktop\20%20&#1072;&#1087;&#1088;&#1077;&#1083;&#1103;\&#1092;&#1080;&#1079;&#1084;&#1080;&#1085;&#1091;&#1090;&#1082;&#1072;moby-sunday-the-day-before-my-birthday.mp3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82;&#1072;\Desktop\20%20&#1072;&#1087;&#1088;&#1077;&#1083;&#1103;\zvuk_ulybki_-_volshebstvo%20(www.petamusic.ru)-0-2.6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82;&#1072;\Desktop\20%20&#1072;&#1087;&#1088;&#1077;&#1083;&#1103;\zvuk_ulybki_-_volshebstvo%20(www.petamusic.ru)-0-2.6.mp3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ar.soiro.ru/course/view.php?id=160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lauskina199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5;&#1082;&#1072;\Desktop\20%20&#1072;&#1087;&#1088;&#1077;&#1083;&#1103;\zvuk_ulybki_-_volshebstvo%20(www.petamusic.ru)-0-2.6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Детское объединение «Основы государства и права»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3e10490-e23f-44eb-a369-7e9c095b13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44824"/>
            <a:ext cx="4242048" cy="318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03848" y="5661248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руководитель:  педагог дополнительного образования МБУ ДО «ДЮЦ» г. Петровска Ольга Юрьевна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Лаушкина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ли привлечь несовершеннолетнего к административной ответственности?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568952" cy="237626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Административной ответственности подлежит лицо, достигшее к моменту совершения административного правонарушения возраста </a:t>
            </a:r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 лет.</a:t>
            </a:r>
            <a:endParaRPr lang="ru-RU" sz="6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какого возраста наступает уголовная ответственность?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По общему правилу с 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16-летнего</a:t>
            </a: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возраста. 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С</a:t>
            </a:r>
            <a:r>
              <a:rPr lang="ru-RU" sz="7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лет</a:t>
            </a:r>
            <a:r>
              <a:rPr lang="ru-RU" sz="7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ответственность наступает за некоторые преступления: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убийство (статья 105);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умышленное причинение средней тяжести и тяжкого вреда здоровью (статья 111, 112);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кража (статья 158);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грабеж (статья 161);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разбой (статья 162);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вымогательство (статья 163);</a:t>
            </a:r>
          </a:p>
          <a:p>
            <a:pPr lvl="0" algn="just">
              <a:lnSpc>
                <a:spcPct val="120000"/>
              </a:lnSpc>
            </a:pPr>
            <a:r>
              <a:rPr lang="ru-RU" sz="7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заведомо ложное сообщение об акте терроризма (статья 207) и др.</a:t>
            </a:r>
          </a:p>
          <a:p>
            <a:pPr algn="just">
              <a:lnSpc>
                <a:spcPct val="120000"/>
              </a:lnSpc>
            </a:pPr>
            <a:endParaRPr lang="ru-RU" sz="7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Возможно ли заключение трудового договора со школьниками?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8568952" cy="396044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Заключение трудового договора допускается с лицами, достигшими возраста</a:t>
            </a: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 лет.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согласия одного из родителей  и органа опеки и попечительства 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14 лет. </a:t>
            </a:r>
          </a:p>
          <a:p>
            <a:pPr algn="just"/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136815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Основной закон нашей страны? Какие виды законов вы знаете?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640960" cy="4608512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4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Конституция</a:t>
            </a:r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2) федеральные конституционные законы 3) федеральные законы 4) законы субъектов Федерации .</a:t>
            </a: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Статья 41 Конституции РФ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340768"/>
            <a:ext cx="77768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Каждый имеет право на охрану здоровья и медицинскую помощь.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saratov24.tv/upload/iblock/e4e/e4e835046bf9a4ea001c3b84a15450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914361" cy="3024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9.s.dziennik.pl/pliki/3965000/3965004-lekarz-i-serce-900-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028155"/>
            <a:ext cx="3729095" cy="292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6084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ОСТАНОВКА</a:t>
            </a:r>
          </a:p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«СПОРТИВНАЯ»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6" name="zvuk_ulybki_-_volshebstvo (www.petamusic.ru)-0-2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moby-sunday-the-day-before-my-birth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0608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  <a:cs typeface="Arial" pitchFamily="34" charset="0"/>
              </a:rPr>
              <a:t>ОСТАНОВКА</a:t>
            </a:r>
          </a:p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j-lt"/>
                <a:cs typeface="Arial" pitchFamily="34" charset="0"/>
              </a:rPr>
              <a:t>«СПОРТИВНАЯ»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ОСТАНОВКА</a:t>
            </a:r>
          </a:p>
          <a:p>
            <a:pPr algn="just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«НЕОБЫЧНАЯ ЮРИСПРУДЕНЦИЯ»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vuk_ulybki_-_volshebstvo (www.petamusic.ru)-0-2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76672"/>
            <a:ext cx="82809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Юриспруденция является очень древней наукой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492896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Великие-правове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5"/>
            <a:ext cx="4176464" cy="334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56276" cy="9634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«Дело выгорело»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weeFuPQu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136" y="1556792"/>
            <a:ext cx="4284414" cy="4284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82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416489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136904" cy="5022229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Детское объединение «Основы государства и права»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20882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До 1920 года в США женщины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имели права участвовать в выборах.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адвокат и защитница прав женщин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Сьюзан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Энтони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попыталась проголосовать на выборах 1872 года, ее арестовали и оштрафовали на 100 долларов.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равноправие-полов-старые-фото-черно-белое-фото-суфражистки-4077525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3422133" cy="4271963"/>
          </a:xfrm>
        </p:spPr>
      </p:pic>
      <p:pic>
        <p:nvPicPr>
          <p:cNvPr id="6" name="Содержимое 5" descr="anthony_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4073506" cy="27740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2000 году в Великобритании были внесены некоторые изменения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закон об использовании детского труда,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ради того чтобы стали возможными съемки фильма о Гарри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Поттере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66878"/>
            <a:ext cx="5760640" cy="383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285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ОСТАНОВКА</a:t>
            </a:r>
          </a:p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«Эрудит»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zvuk_ulybki_-_volshebstvo (www.petamusic.ru)-0-2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877272"/>
            <a:ext cx="360040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bbf0cd81cbc3f76241711dbd52ddc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4104456" cy="4104456"/>
          </a:xfrm>
          <a:prstGeom prst="rect">
            <a:avLst/>
          </a:prstGeom>
        </p:spPr>
      </p:pic>
      <p:pic>
        <p:nvPicPr>
          <p:cNvPr id="3" name="Рисунок 2" descr="1014662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80728"/>
            <a:ext cx="3626910" cy="530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3285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ОСТАНОВКА</a:t>
            </a:r>
          </a:p>
          <a:p>
            <a:pPr algn="just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«Эрудит»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нка\Desktop\Screenshot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36104"/>
          </a:xfrm>
        </p:spPr>
        <p:txBody>
          <a:bodyPr/>
          <a:lstStyle/>
          <a:p>
            <a:r>
              <a:rPr lang="ru-RU" b="1" dirty="0" smtClean="0"/>
              <a:t>Правильный ответ:  ЗАКОН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36104"/>
          </a:xfrm>
        </p:spPr>
        <p:txBody>
          <a:bodyPr/>
          <a:lstStyle/>
          <a:p>
            <a:r>
              <a:rPr lang="ru-RU" b="1" dirty="0" smtClean="0"/>
              <a:t>Правильный ответ:  ГРАЖДАНИН</a:t>
            </a:r>
            <a:endParaRPr lang="ru-RU" b="1" dirty="0"/>
          </a:p>
        </p:txBody>
      </p:sp>
      <p:pic>
        <p:nvPicPr>
          <p:cNvPr id="4" name="Рисунок 3" descr="C:\Users\Аленка\Desktop\Screensho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6409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36104"/>
          </a:xfrm>
        </p:spPr>
        <p:txBody>
          <a:bodyPr/>
          <a:lstStyle/>
          <a:p>
            <a:r>
              <a:rPr lang="ru-RU" b="1" dirty="0" smtClean="0"/>
              <a:t>Правильный ответ:  ПРАВО</a:t>
            </a:r>
            <a:endParaRPr lang="ru-RU" b="1" dirty="0"/>
          </a:p>
        </p:txBody>
      </p:sp>
      <p:pic>
        <p:nvPicPr>
          <p:cNvPr id="5" name="Рисунок 4" descr="C:\Users\Аленка\Desktop\Screenshot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36104"/>
          </a:xfrm>
        </p:spPr>
        <p:txBody>
          <a:bodyPr/>
          <a:lstStyle/>
          <a:p>
            <a:r>
              <a:rPr lang="ru-RU" b="1" dirty="0" smtClean="0"/>
              <a:t>Правильный ответ:  ПАСПОРТ</a:t>
            </a:r>
            <a:endParaRPr lang="ru-RU" b="1" dirty="0"/>
          </a:p>
        </p:txBody>
      </p:sp>
      <p:pic>
        <p:nvPicPr>
          <p:cNvPr id="5" name="Рисунок 4" descr="C:\Users\Аленка\Desktop\Screenshot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463040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latin typeface="Arial" pitchFamily="34" charset="0"/>
                <a:cs typeface="Arial" pitchFamily="34" charset="0"/>
              </a:rPr>
              <a:t>Тема: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«Введение в образовательную программу «Основы государства и права»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2f7e819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76356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Детское объединение «Основы государства и права»</a:t>
            </a:r>
            <a:endParaRPr lang="ru-RU" sz="3200" dirty="0"/>
          </a:p>
        </p:txBody>
      </p:sp>
      <p:pic>
        <p:nvPicPr>
          <p:cNvPr id="4" name="Содержимое 3" descr="3275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1976259" cy="3168352"/>
          </a:xfrm>
        </p:spPr>
      </p:pic>
      <p:pic>
        <p:nvPicPr>
          <p:cNvPr id="5" name="Рисунок 4" descr="1019044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1673723" cy="2852936"/>
          </a:xfrm>
          <a:prstGeom prst="rect">
            <a:avLst/>
          </a:prstGeom>
        </p:spPr>
      </p:pic>
      <p:pic>
        <p:nvPicPr>
          <p:cNvPr id="7" name="Рисунок 6" descr="b2494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052736"/>
            <a:ext cx="1881379" cy="3096344"/>
          </a:xfrm>
          <a:prstGeom prst="rect">
            <a:avLst/>
          </a:prstGeom>
        </p:spPr>
      </p:pic>
      <p:pic>
        <p:nvPicPr>
          <p:cNvPr id="8" name="Рисунок 7" descr="ITD0000000006308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077072"/>
            <a:ext cx="1736272" cy="2780928"/>
          </a:xfrm>
          <a:prstGeom prst="rect">
            <a:avLst/>
          </a:prstGeom>
        </p:spPr>
      </p:pic>
      <p:pic>
        <p:nvPicPr>
          <p:cNvPr id="9" name="Рисунок 8" descr="42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052736"/>
            <a:ext cx="1800200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deks_shtraf_kalmykia_8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840427" cy="2880320"/>
          </a:xfrm>
          <a:prstGeom prst="rect">
            <a:avLst/>
          </a:prstGeom>
        </p:spPr>
      </p:pic>
      <p:pic>
        <p:nvPicPr>
          <p:cNvPr id="6" name="Рисунок 5" descr="3275531387_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449529" cy="3408040"/>
          </a:xfrm>
          <a:prstGeom prst="rect">
            <a:avLst/>
          </a:prstGeom>
        </p:spPr>
      </p:pic>
      <p:pic>
        <p:nvPicPr>
          <p:cNvPr id="7" name="Рисунок 6" descr="1014662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88640"/>
            <a:ext cx="2364742" cy="3456384"/>
          </a:xfrm>
          <a:prstGeom prst="rect">
            <a:avLst/>
          </a:prstGeom>
        </p:spPr>
      </p:pic>
      <p:pic>
        <p:nvPicPr>
          <p:cNvPr id="8" name="Рисунок 7" descr="5831_c81534ebad0b3dd8044a05f21b472a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32656"/>
            <a:ext cx="2377531" cy="3168352"/>
          </a:xfrm>
          <a:prstGeom prst="rect">
            <a:avLst/>
          </a:prstGeom>
        </p:spPr>
      </p:pic>
      <p:pic>
        <p:nvPicPr>
          <p:cNvPr id="10" name="Рисунок 9" descr="b22067-228x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7536" y="3645024"/>
            <a:ext cx="4176464" cy="30243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2857496"/>
            <a:ext cx="5520106" cy="92333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https://im0-tub-ru.yandex.net/i?id=19404685cb51176ce8c7f6d4f2cff7c9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88640"/>
            <a:ext cx="782284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Calibri" pitchFamily="34" charset="0"/>
                <a:cs typeface="Arial" pitchFamily="34" charset="0"/>
              </a:rPr>
              <a:t>Полезная литература по праву: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Юридическая энциклопедия / под ред. В.И. Болотного - М.: Юрист, 2005.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Правоведение, Балашов А.И., Рудаков Г.П., 2013.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Теория государства и права,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Любашиц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В.Я., Мордовцев А.Ю.,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Мамычев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А.Ю., 2014.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Теория государства и права - Курс лекций - Под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Матузова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Н.И., Малько А.В. - 2 - е издание – 2001.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Дистанционный курс педагога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https://edusar.soiro.ru/course/view.php?id=1602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44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Личный сайт педагога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https://sites.google.com/site/lauskina1990/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463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Тема: 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Введение в образовательную программу «Основы государства и права»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2f7e819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5814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Квест-игра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«ГОРОД ПРАВ»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ОСТАНОВКА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«Хочу всё знать»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zvuk_ulybki_-_volshebstvo (www.petamusic.ru)-0-2.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260648"/>
            <a:ext cx="8352928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Кто является ребенком?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848872" cy="309634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Согласно Конвенции о правах ребенка 1989 г. ребенком является каждое человеческое существо до достижения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18-летнего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1216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Какими правами обладает ребенок согласно Конвенции о правах ребенка?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http://ds6kulunda.edu22.info/attachments/Image/img6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7128792" cy="534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05272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Какие виды юридической ответственности вы знаете?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712968" cy="4824536"/>
          </a:xfrm>
        </p:spPr>
        <p:txBody>
          <a:bodyPr>
            <a:normAutofit/>
          </a:bodyPr>
          <a:lstStyle/>
          <a:p>
            <a:pPr algn="just"/>
            <a:r>
              <a:rPr lang="ru-RU" sz="3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уголовная;</a:t>
            </a:r>
          </a:p>
          <a:p>
            <a:pPr algn="just"/>
            <a:r>
              <a:rPr lang="ru-RU" sz="3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административная;</a:t>
            </a:r>
          </a:p>
          <a:p>
            <a:pPr algn="just"/>
            <a:r>
              <a:rPr lang="ru-RU" sz="3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гражданская;</a:t>
            </a:r>
          </a:p>
          <a:p>
            <a:pPr algn="just"/>
            <a:r>
              <a:rPr lang="ru-RU" sz="3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дисциплинарная.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365_TF03031002_TF03031002.potx" id="{B37DE52E-BB74-47B4-A26A-EACB9BE9CDE9}" vid="{5EB45FF9-A214-4937-A534-89A8ED04E8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8559030</TotalTime>
  <Words>392</Words>
  <Application>Microsoft Office PowerPoint</Application>
  <PresentationFormat>Экран (4:3)</PresentationFormat>
  <Paragraphs>63</Paragraphs>
  <Slides>33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Цветущая вишня (16x9)</vt:lpstr>
      <vt:lpstr>         Детское объединение «Основы государства и права»</vt:lpstr>
      <vt:lpstr>Слайд 2</vt:lpstr>
      <vt:lpstr>Детское объединение «Основы государства и права»</vt:lpstr>
      <vt:lpstr>Тема: «Введение в образовательную программу «Основы государства и права»</vt:lpstr>
      <vt:lpstr>Слайд 5</vt:lpstr>
      <vt:lpstr>Слайд 6</vt:lpstr>
      <vt:lpstr>Кто является ребенком? </vt:lpstr>
      <vt:lpstr>Какими правами обладает ребенок согласно Конвенции о правах ребенка? </vt:lpstr>
      <vt:lpstr>Какие виды юридической ответственности вы знаете?</vt:lpstr>
      <vt:lpstr>Можно ли привлечь несовершеннолетнего к административной ответственности?  </vt:lpstr>
      <vt:lpstr>С какого возраста наступает уголовная ответственность?</vt:lpstr>
      <vt:lpstr>Возможно ли заключение трудового договора со школьниками?</vt:lpstr>
      <vt:lpstr>Основной закон нашей страны? Какие виды законов вы знаете? </vt:lpstr>
      <vt:lpstr>Слайд 14</vt:lpstr>
      <vt:lpstr>Слайд 15</vt:lpstr>
      <vt:lpstr>Слайд 16</vt:lpstr>
      <vt:lpstr>Слайд 17</vt:lpstr>
      <vt:lpstr>Слайд 18</vt:lpstr>
      <vt:lpstr>«Дело выгорело»</vt:lpstr>
      <vt:lpstr>  До 1920 года в США женщины не имели права участвовать в выборах. Когда адвокат и защитница прав женщин Сьюзан Энтони попыталась проголосовать на выборах 1872 года, ее арестовали и оштрафовали на 100 долларов. </vt:lpstr>
      <vt:lpstr>В 2000 году в Великобритании были внесены некоторые изменения в закон об использовании детского труда, ради того чтобы стали возможными съемки фильма о Гарри Поттере.</vt:lpstr>
      <vt:lpstr>Слайд 22</vt:lpstr>
      <vt:lpstr>Слайд 23</vt:lpstr>
      <vt:lpstr>Слайд 24</vt:lpstr>
      <vt:lpstr>Правильный ответ:  ЗАКОН</vt:lpstr>
      <vt:lpstr>Правильный ответ:  ГРАЖДАНИН</vt:lpstr>
      <vt:lpstr>Правильный ответ:  ПРАВО</vt:lpstr>
      <vt:lpstr>Правильный ответ:  ПАСПОРТ</vt:lpstr>
      <vt:lpstr>Тема: «Введение в образовательную программу «Основы государства и права»</vt:lpstr>
      <vt:lpstr>Слайд 30</vt:lpstr>
      <vt:lpstr>Слайд 31</vt:lpstr>
      <vt:lpstr>Слайд 32</vt:lpstr>
      <vt:lpstr>Слайд 33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объединение «Основы государства и права»</dc:title>
  <dc:creator>Аленка</dc:creator>
  <cp:lastModifiedBy>Аленка</cp:lastModifiedBy>
  <cp:revision>67</cp:revision>
  <dcterms:created xsi:type="dcterms:W3CDTF">2018-04-09T10:19:07Z</dcterms:created>
  <dcterms:modified xsi:type="dcterms:W3CDTF">2018-04-19T10:27:19Z</dcterms:modified>
</cp:coreProperties>
</file>