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35A5-91EC-43E2-A044-90D0A8BE602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0BF5-96BD-49AB-85BF-FB5E30E09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6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35A5-91EC-43E2-A044-90D0A8BE602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0BF5-96BD-49AB-85BF-FB5E30E09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2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35A5-91EC-43E2-A044-90D0A8BE602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0BF5-96BD-49AB-85BF-FB5E30E09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0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35A5-91EC-43E2-A044-90D0A8BE602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0BF5-96BD-49AB-85BF-FB5E30E09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8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35A5-91EC-43E2-A044-90D0A8BE602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0BF5-96BD-49AB-85BF-FB5E30E09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41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35A5-91EC-43E2-A044-90D0A8BE602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0BF5-96BD-49AB-85BF-FB5E30E09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0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35A5-91EC-43E2-A044-90D0A8BE602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0BF5-96BD-49AB-85BF-FB5E30E09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3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35A5-91EC-43E2-A044-90D0A8BE602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0BF5-96BD-49AB-85BF-FB5E30E09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6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35A5-91EC-43E2-A044-90D0A8BE602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0BF5-96BD-49AB-85BF-FB5E30E09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34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35A5-91EC-43E2-A044-90D0A8BE602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0BF5-96BD-49AB-85BF-FB5E30E09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3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35A5-91EC-43E2-A044-90D0A8BE602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0BF5-96BD-49AB-85BF-FB5E30E09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8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135A5-91EC-43E2-A044-90D0A8BE602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30BF5-96BD-49AB-85BF-FB5E30E09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5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pixabay.com/photo/2014/04/04/14/58/electricity-313719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06" y="2637787"/>
            <a:ext cx="6096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share.america.gov/uploads/2016/11/distribution-1024x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5381"/>
            <a:ext cx="3801309" cy="31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liparts.co/cliparts/6Ty/pgp/6Typgp7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565" y="320969"/>
            <a:ext cx="3447434" cy="30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5282" y="170313"/>
            <a:ext cx="9144000" cy="23876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«Его Величество Электричество»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083" y="5518794"/>
            <a:ext cx="6473659" cy="1148068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Педагог-организатор «ДЮЦ»</a:t>
            </a: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Курчина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Олеговна</a:t>
            </a:r>
          </a:p>
        </p:txBody>
      </p:sp>
      <p:pic>
        <p:nvPicPr>
          <p:cNvPr id="1028" name="Picture 4" descr="https://www.picpng.com/images/large/the-light-bulb-light-electricity-photos-467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938" y="1872961"/>
            <a:ext cx="5333441" cy="43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51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69847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14" y="-1073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Объяснялки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152" y="76398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№1</a:t>
            </a:r>
            <a:endParaRPr lang="ru-RU" altLang="ru-RU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дома один.  Вдруг  загорелся телевизор. 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Твои действия:   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накрыть влажной тканью;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обесточить телевизор;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позвонить по “01”.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38165" y="96615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№2 </a:t>
            </a:r>
            <a:endParaRPr lang="ru-RU" altLang="ru-RU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Представь, что ты остался один дома и решил 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поутюжить белье, вдруг шнур утюга вспыхнул и 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заискрился.  Твои действия:  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бежать за водой и заливать пламя;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выдернуть шнур с вилкой из розетки;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взять утюг и убрать его с горящей вещи.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4245" y="3365099"/>
            <a:ext cx="4906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№3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На сковороде загорелось масло. Ваши действия в этой ситуации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 - </a:t>
            </a:r>
            <a:r>
              <a:rPr lang="ru-RU" dirty="0"/>
              <a:t>С</a:t>
            </a:r>
            <a:r>
              <a:rPr lang="ru-RU" dirty="0" smtClean="0"/>
              <a:t>ковороду плотно накрыть крышкой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- Выключить печь;</a:t>
            </a:r>
          </a:p>
          <a:p>
            <a:r>
              <a:rPr lang="ru-RU" dirty="0" smtClean="0"/>
              <a:t>- Накинуть на сковороду влажное полотенце;</a:t>
            </a:r>
          </a:p>
          <a:p>
            <a:r>
              <a:rPr lang="ru-RU" dirty="0"/>
              <a:t> </a:t>
            </a:r>
            <a:r>
              <a:rPr lang="ru-RU" dirty="0" smtClean="0"/>
              <a:t>- Снять </a:t>
            </a:r>
            <a:r>
              <a:rPr lang="ru-RU" dirty="0"/>
              <a:t>с </a:t>
            </a:r>
            <a:r>
              <a:rPr lang="ru-RU" dirty="0" smtClean="0"/>
              <a:t>плиты, </a:t>
            </a:r>
          </a:p>
          <a:p>
            <a:r>
              <a:rPr lang="ru-RU" dirty="0"/>
              <a:t> </a:t>
            </a:r>
            <a:r>
              <a:rPr lang="ru-RU" dirty="0" smtClean="0"/>
              <a:t>- Залить </a:t>
            </a:r>
            <a:r>
              <a:rPr lang="ru-RU" dirty="0"/>
              <a:t>сковороду водой.</a:t>
            </a: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31892" y="3503598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№4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(выберите правильный вариант ответа)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Оля  мыла посуду и вспомнила, что  начинается ее любимый фильм.  Она  стала вставлять вилку в розетку мокрыми руками.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Женя гладила платье. Раздался звонок.  Девочка поставила утюг на специальную  подставку и  пошла открывать дверь.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Мама попросила Наташу протереть люстру. Девочка включила свет, чтобы лучше было видно, намочила тряпку и стала вытирать пыль с лампочки.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0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1059682"/>
            <a:ext cx="104814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1.НЕ беритесь за провода электрических приборов мокрыми руками.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2.НЕ пользуйтесь неисправными электроприборами.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3.НЕ тяните вилку из розетки за провод.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4.НЕ прикасайтесь к провисшим, оборванным и лежащим на земле проводам.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5.НЕ лезьте и даже не подходите к трансформаторной будке.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6.НЕ подходите к дереву, если заметили на нем оборванный провод.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7.Не лезьте на опоры и столбы.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8.НЕ бросайте ничего на провода и не играйте рядом с линиями электропередач.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9.НЕ включайте одновременно несколько электроприборов в одну розетку.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http://kid-info.ru/wp-content/uploads/2012/04/bezopasn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831674"/>
            <a:ext cx="2339928" cy="187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http://iessay.ru/public/page_images/6957/1%20(32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98" y="4962040"/>
            <a:ext cx="3812147" cy="174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ttp://bezopasnost-detej.ru/images/2013/123-obzh-kartinki-dety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315" y="4962040"/>
            <a:ext cx="3090829" cy="16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33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Бутенко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Уроки безопасности и уроки без опасности/И. Бутенко //Основы безопасности жизнедеятельности.-2016.-№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Ангел-хранитель огнетушитель и другие первичные средства пожаротушения/ А. Карпов,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Прытков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//Основы безопасности жизнедеятельности.-2014.-№11.-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С.6-11.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Каждый ребенок должен знать, где живет пожар (правила пожарной безопасности для населения)/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Прыткова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//Основы безопасности жизнедеятельности.-2018.-№11.- С.20-25.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6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Огонь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isetomcat.ru/wp-content/uploads/2011/05/kak_raszech_k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63" y="2171618"/>
            <a:ext cx="2665412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piro.ru/upload/iblock/d1e/P10125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19" y="1679849"/>
            <a:ext cx="1944688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ttps://pp.vk.me/c409824/v409824820/6ae7/6fCVYduVx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594" y="2055019"/>
            <a:ext cx="2605087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http://1.bp.blogspot.com/-YHcWLD9j-wQ/UY_Du_nt7wI/AAAAAAAACLA/OoHe20p6Ejo/s1600/images_00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00" y="4516272"/>
            <a:ext cx="23701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http://file.mobilmusic.ru/70/44/d3/3376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13" y="4408322"/>
            <a:ext cx="2832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http://image.rakuten.co.jp/fieldlife/cabinet/img5956197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989" y="4408322"/>
            <a:ext cx="2087562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900igr.net/up/datai/156064/0011-008-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56007"/>
            <a:ext cx="2167826" cy="216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900igr.net/up/datai/156064/0011-008-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168" y="-72591"/>
            <a:ext cx="2167826" cy="216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rgbClr val="FF0000"/>
                </a:solidFill>
                <a:cs typeface="Angsana New" panose="02020603050405020304" pitchFamily="18" charset="-34"/>
              </a:rPr>
              <a:t>Слово “ЭЛЕКТРИЧЕСТВО” произошло от греческого слова “ЭЛЕКТРОН”, что означает  “ЯНТАРЬ”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Камень-талисм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47" y="2064464"/>
            <a:ext cx="3871675" cy="387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Янтарь - Камни и минералы- я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79" y="2452688"/>
            <a:ext cx="4784725" cy="30972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1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 descr="http://advego-pro.ru/images/stories/%D0%A3%D1%81%D0%BA%D0%BE%D1%80%D1%8F%D0%B5%D0%BC%20%D1%80%D0%B0%D0%B1%D0%BE%D1%82%D1%83%20%D1%81%D0%B2%D0%BE%D0%B5%D0%B3%D0%BE%20%D0%BA%D0%BE%D0%BC%D0%BF%D1%8C%D1%8E%D1%82%D0%B5%D1%80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269" y="5040304"/>
            <a:ext cx="1889504" cy="155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 descr="http://www.lightinside.ru/upload/catalog_pic/9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03" y="2814444"/>
            <a:ext cx="1889504" cy="188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087" y="-34989"/>
            <a:ext cx="10380260" cy="101599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182" y="124478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 smtClean="0"/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я, только я,</a:t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на кухне главная.</a:t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меня, как ни трудитесь,</a:t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обеда насидитесь</a:t>
            </a:r>
            <a:r>
              <a:rPr lang="ru-RU" altLang="ru-RU" dirty="0" smtClean="0"/>
              <a:t>. </a:t>
            </a:r>
            <a:endParaRPr lang="ru-RU" altLang="ru-RU" dirty="0"/>
          </a:p>
        </p:txBody>
      </p:sp>
      <p:pic>
        <p:nvPicPr>
          <p:cNvPr id="5" name="Picture 19" descr="http://www.kaiser-hause.ru/file/99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39" y="1005640"/>
            <a:ext cx="1437564" cy="191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7182" y="321615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столе, в колпаке,</a:t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в стеклянном пузырьке</a:t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Поселился дружок – </a:t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Развеселый огонек. 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8323" y="510565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Умный друг -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 без рук,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другими пользуется. </a:t>
            </a:r>
            <a:endParaRPr lang="ru-RU" alt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95466" y="752341"/>
            <a:ext cx="35996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охотно пыль вдыхает,</a:t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болеет, не чихает.  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1" descr="http://www.vitek.ru/netcat_files/169/247/vt_1838_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06" y="752341"/>
            <a:ext cx="1673713" cy="16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895471" y="2638284"/>
            <a:ext cx="32965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радио, а говорит,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театр, а показывает. 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9" descr="http://sdelanounas.ru/i/d/3/d3d3LnR2ZHZkLnJ1L25ldGNhdF9maWxlcy9jYXRhbG9nL2Zyb250X2FkdjEuanBnP19faWQ9MTIyNTI=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14" y="2438230"/>
            <a:ext cx="2831099" cy="191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788910" y="4520844"/>
            <a:ext cx="2896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latin typeface="Times New Roman" panose="02020603050405020304" pitchFamily="18" charset="0"/>
              </a:rPr>
              <a:t>Берет хлеб мягкий 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</a:rPr>
              <a:t>А возвращает хрустящий.</a:t>
            </a:r>
            <a:r>
              <a:rPr lang="ru-RU" altLang="ru-RU" sz="2800" baseline="30000" dirty="0" smtClean="0">
                <a:latin typeface="Times New Roman" panose="02020603050405020304" pitchFamily="18" charset="0"/>
              </a:rPr>
              <a:t> </a:t>
            </a:r>
            <a:endParaRPr lang="ru-RU" altLang="ru-RU" sz="2800" dirty="0"/>
          </a:p>
        </p:txBody>
      </p:sp>
      <p:pic>
        <p:nvPicPr>
          <p:cNvPr id="15" name="Picture 5" descr="http://www.tv-club.ru/upload/iblock/f94/f947a6c21876dd7cd828b577ad7df0c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71" y="4520844"/>
            <a:ext cx="1926981" cy="202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4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31366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6067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4546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695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97564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312</Words>
  <Application>Microsoft Office PowerPoint</Application>
  <PresentationFormat>Произвольный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«Его Величество Электричество»</vt:lpstr>
      <vt:lpstr>Огонь</vt:lpstr>
      <vt:lpstr>Слово “ЭЛЕКТРИЧЕСТВО” произошло от греческого слова “ЭЛЕКТРОН”, что означает  “ЯНТАРЬ”</vt:lpstr>
      <vt:lpstr>Разминка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«Объяснялки»</vt:lpstr>
      <vt:lpstr>Правила безопасности</vt:lpstr>
      <vt:lpstr>Список источников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Моська</dc:creator>
  <cp:lastModifiedBy>admin</cp:lastModifiedBy>
  <cp:revision>7</cp:revision>
  <dcterms:created xsi:type="dcterms:W3CDTF">2018-09-25T15:45:27Z</dcterms:created>
  <dcterms:modified xsi:type="dcterms:W3CDTF">2019-02-05T06:18:24Z</dcterms:modified>
</cp:coreProperties>
</file>