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5" r:id="rId27"/>
    <p:sldId id="286" r:id="rId28"/>
    <p:sldId id="287" r:id="rId29"/>
    <p:sldId id="288" r:id="rId30"/>
    <p:sldId id="289" r:id="rId31"/>
    <p:sldId id="290" r:id="rId32"/>
  </p:sldIdLst>
  <p:sldSz cx="12192000" cy="6858000"/>
  <p:notesSz cx="6858000" cy="9144000"/>
  <p:custDataLst>
    <p:tags r:id="rId3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CC00"/>
    <a:srgbClr val="CC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>
        <p:scale>
          <a:sx n="57" d="100"/>
          <a:sy n="57" d="100"/>
        </p:scale>
        <p:origin x="-210" y="-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135EB-A87F-445C-8F45-6A070E21BA82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77F41-E331-4245-85F8-8CB53CD9C4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51119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179519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99919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98823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8665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7573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1357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314680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857857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35918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33015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4004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34943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73526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09686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667403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84174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47003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47794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64788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51354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12439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0162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20704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90491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98110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5594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17072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4485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437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5461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1753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73760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567222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75773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09888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082568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95478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25405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503461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02356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193153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6934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9AF2A-1DFE-4284-9BA0-38E327E9BDA1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30596-D860-4216-9686-8EEA3AAC6E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756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17.xml"/><Relationship Id="rId26" Type="http://schemas.openxmlformats.org/officeDocument/2006/relationships/slide" Target="slide25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24.xml"/><Relationship Id="rId2" Type="http://schemas.openxmlformats.org/officeDocument/2006/relationships/notesSlide" Target="../notesSlides/notesSlide1.xml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29" Type="http://schemas.openxmlformats.org/officeDocument/2006/relationships/slide" Target="slide2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24" Type="http://schemas.openxmlformats.org/officeDocument/2006/relationships/slide" Target="slide23.xml"/><Relationship Id="rId32" Type="http://schemas.openxmlformats.org/officeDocument/2006/relationships/slide" Target="slide31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2.xml"/><Relationship Id="rId28" Type="http://schemas.openxmlformats.org/officeDocument/2006/relationships/slide" Target="slide27.xml"/><Relationship Id="rId10" Type="http://schemas.openxmlformats.org/officeDocument/2006/relationships/slide" Target="slide9.xml"/><Relationship Id="rId19" Type="http://schemas.openxmlformats.org/officeDocument/2006/relationships/slide" Target="slide18.xml"/><Relationship Id="rId31" Type="http://schemas.openxmlformats.org/officeDocument/2006/relationships/slide" Target="slide30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21.xml"/><Relationship Id="rId27" Type="http://schemas.openxmlformats.org/officeDocument/2006/relationships/slide" Target="slide26.xml"/><Relationship Id="rId30" Type="http://schemas.openxmlformats.org/officeDocument/2006/relationships/slide" Target="slide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90683" y="0"/>
            <a:ext cx="90195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СВОЯ ИГРА «Как встречают новый год в разных странах»</a:t>
            </a:r>
            <a:endParaRPr lang="ru-RU" sz="2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C00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9600" y="467102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Россия</a:t>
            </a:r>
            <a:endParaRPr lang="ru-RU" sz="3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9600" y="1414157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Китай</a:t>
            </a:r>
            <a:endParaRPr lang="ru-RU" sz="36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9600" y="2391271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Англия</a:t>
            </a:r>
            <a:endParaRPr lang="ru-RU" sz="3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9600" y="3327441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Финляндия</a:t>
            </a:r>
            <a:endParaRPr lang="ru-RU" sz="3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9600" y="4304555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Разные страны</a:t>
            </a:r>
            <a:endParaRPr lang="ru-RU" sz="3600" dirty="0"/>
          </a:p>
        </p:txBody>
      </p:sp>
      <p:sp>
        <p:nvSpPr>
          <p:cNvPr id="12" name="Скругленный прямоугольник 11">
            <a:hlinkClick r:id="rId3" action="ppaction://hlinksldjump"/>
          </p:cNvPr>
          <p:cNvSpPr/>
          <p:nvPr/>
        </p:nvSpPr>
        <p:spPr>
          <a:xfrm>
            <a:off x="4746171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13" name="Скругленный прямоугольник 12">
            <a:hlinkClick r:id="rId4" action="ppaction://hlinksldjump"/>
          </p:cNvPr>
          <p:cNvSpPr/>
          <p:nvPr/>
        </p:nvSpPr>
        <p:spPr>
          <a:xfrm>
            <a:off x="5794922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14" name="Скругленный прямоугольник 13">
            <a:hlinkClick r:id="rId5" action="ppaction://hlinksldjump"/>
          </p:cNvPr>
          <p:cNvSpPr/>
          <p:nvPr/>
        </p:nvSpPr>
        <p:spPr>
          <a:xfrm>
            <a:off x="6843673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15" name="Скругленный прямоугольник 14">
            <a:hlinkClick r:id="rId6" action="ppaction://hlinksldjump"/>
          </p:cNvPr>
          <p:cNvSpPr/>
          <p:nvPr/>
        </p:nvSpPr>
        <p:spPr>
          <a:xfrm>
            <a:off x="7892424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16" name="Скругленный прямоугольник 15">
            <a:hlinkClick r:id="rId7" action="ppaction://hlinksldjump"/>
          </p:cNvPr>
          <p:cNvSpPr/>
          <p:nvPr/>
        </p:nvSpPr>
        <p:spPr>
          <a:xfrm>
            <a:off x="8941175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17" name="Скругленный прямоугольник 16">
            <a:hlinkClick r:id="rId8" action="ppaction://hlinksldjump"/>
          </p:cNvPr>
          <p:cNvSpPr/>
          <p:nvPr/>
        </p:nvSpPr>
        <p:spPr>
          <a:xfrm>
            <a:off x="9989926" y="45621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6</a:t>
            </a:r>
            <a:endParaRPr lang="ru-RU" sz="5400" dirty="0"/>
          </a:p>
        </p:txBody>
      </p:sp>
      <p:sp>
        <p:nvSpPr>
          <p:cNvPr id="20" name="Скругленный прямоугольник 19">
            <a:hlinkClick r:id="rId9" action="ppaction://hlinksldjump"/>
          </p:cNvPr>
          <p:cNvSpPr/>
          <p:nvPr/>
        </p:nvSpPr>
        <p:spPr>
          <a:xfrm>
            <a:off x="4746171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21" name="Скругленный прямоугольник 20">
            <a:hlinkClick r:id="rId10" action="ppaction://hlinksldjump"/>
          </p:cNvPr>
          <p:cNvSpPr/>
          <p:nvPr/>
        </p:nvSpPr>
        <p:spPr>
          <a:xfrm>
            <a:off x="5794922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22" name="Скругленный прямоугольник 21">
            <a:hlinkClick r:id="rId11" action="ppaction://hlinksldjump"/>
          </p:cNvPr>
          <p:cNvSpPr/>
          <p:nvPr/>
        </p:nvSpPr>
        <p:spPr>
          <a:xfrm>
            <a:off x="6843673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23" name="Скругленный прямоугольник 22">
            <a:hlinkClick r:id="rId12" action="ppaction://hlinksldjump"/>
          </p:cNvPr>
          <p:cNvSpPr/>
          <p:nvPr/>
        </p:nvSpPr>
        <p:spPr>
          <a:xfrm>
            <a:off x="7892424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24" name="Скругленный прямоугольник 23">
            <a:hlinkClick r:id="rId13" action="ppaction://hlinksldjump"/>
          </p:cNvPr>
          <p:cNvSpPr/>
          <p:nvPr/>
        </p:nvSpPr>
        <p:spPr>
          <a:xfrm>
            <a:off x="8941175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25" name="Скругленный прямоугольник 24">
            <a:hlinkClick r:id="rId14" action="ppaction://hlinksldjump"/>
          </p:cNvPr>
          <p:cNvSpPr/>
          <p:nvPr/>
        </p:nvSpPr>
        <p:spPr>
          <a:xfrm>
            <a:off x="9989926" y="143852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6</a:t>
            </a:r>
            <a:endParaRPr lang="ru-RU" sz="5400" dirty="0"/>
          </a:p>
        </p:txBody>
      </p:sp>
      <p:sp>
        <p:nvSpPr>
          <p:cNvPr id="27" name="Скругленный прямоугольник 26">
            <a:hlinkClick r:id="rId15" action="ppaction://hlinksldjump"/>
          </p:cNvPr>
          <p:cNvSpPr/>
          <p:nvPr/>
        </p:nvSpPr>
        <p:spPr>
          <a:xfrm>
            <a:off x="4746171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28" name="Скругленный прямоугольник 27">
            <a:hlinkClick r:id="rId16" action="ppaction://hlinksldjump"/>
          </p:cNvPr>
          <p:cNvSpPr/>
          <p:nvPr/>
        </p:nvSpPr>
        <p:spPr>
          <a:xfrm>
            <a:off x="5794922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29" name="Скругленный прямоугольник 28">
            <a:hlinkClick r:id="rId17" action="ppaction://hlinksldjump"/>
          </p:cNvPr>
          <p:cNvSpPr/>
          <p:nvPr/>
        </p:nvSpPr>
        <p:spPr>
          <a:xfrm>
            <a:off x="6843673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30" name="Скругленный прямоугольник 29">
            <a:hlinkClick r:id="rId18" action="ppaction://hlinksldjump"/>
          </p:cNvPr>
          <p:cNvSpPr/>
          <p:nvPr/>
        </p:nvSpPr>
        <p:spPr>
          <a:xfrm>
            <a:off x="7892424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31" name="Скругленный прямоугольник 30">
            <a:hlinkClick r:id="rId19" action="ppaction://hlinksldjump"/>
          </p:cNvPr>
          <p:cNvSpPr/>
          <p:nvPr/>
        </p:nvSpPr>
        <p:spPr>
          <a:xfrm>
            <a:off x="8941175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32" name="Скругленный прямоугольник 31">
            <a:hlinkClick r:id="rId20" action="ppaction://hlinksldjump"/>
          </p:cNvPr>
          <p:cNvSpPr/>
          <p:nvPr/>
        </p:nvSpPr>
        <p:spPr>
          <a:xfrm>
            <a:off x="9989926" y="2415641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6</a:t>
            </a:r>
            <a:endParaRPr lang="ru-RU" sz="5400" dirty="0"/>
          </a:p>
        </p:txBody>
      </p:sp>
      <p:sp>
        <p:nvSpPr>
          <p:cNvPr id="34" name="Скругленный прямоугольник 33">
            <a:hlinkClick r:id="rId21" action="ppaction://hlinksldjump"/>
          </p:cNvPr>
          <p:cNvSpPr/>
          <p:nvPr/>
        </p:nvSpPr>
        <p:spPr>
          <a:xfrm>
            <a:off x="4746171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35" name="Скругленный прямоугольник 34">
            <a:hlinkClick r:id="rId22" action="ppaction://hlinksldjump"/>
          </p:cNvPr>
          <p:cNvSpPr/>
          <p:nvPr/>
        </p:nvSpPr>
        <p:spPr>
          <a:xfrm>
            <a:off x="5794922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36" name="Скругленный прямоугольник 35">
            <a:hlinkClick r:id="rId23" action="ppaction://hlinksldjump"/>
          </p:cNvPr>
          <p:cNvSpPr/>
          <p:nvPr/>
        </p:nvSpPr>
        <p:spPr>
          <a:xfrm>
            <a:off x="6843673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37" name="Скругленный прямоугольник 36">
            <a:hlinkClick r:id="rId24" action="ppaction://hlinksldjump"/>
          </p:cNvPr>
          <p:cNvSpPr/>
          <p:nvPr/>
        </p:nvSpPr>
        <p:spPr>
          <a:xfrm>
            <a:off x="7892424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38" name="Скругленный прямоугольник 37">
            <a:hlinkClick r:id="rId25" action="ppaction://hlinksldjump"/>
          </p:cNvPr>
          <p:cNvSpPr/>
          <p:nvPr/>
        </p:nvSpPr>
        <p:spPr>
          <a:xfrm>
            <a:off x="8941175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39" name="Скругленный прямоугольник 38">
            <a:hlinkClick r:id="rId26" action="ppaction://hlinksldjump"/>
          </p:cNvPr>
          <p:cNvSpPr/>
          <p:nvPr/>
        </p:nvSpPr>
        <p:spPr>
          <a:xfrm>
            <a:off x="9989926" y="3351811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6</a:t>
            </a:r>
            <a:endParaRPr lang="ru-RU" sz="5400" dirty="0"/>
          </a:p>
        </p:txBody>
      </p:sp>
      <p:sp>
        <p:nvSpPr>
          <p:cNvPr id="41" name="Скругленный прямоугольник 40">
            <a:hlinkClick r:id="rId27" action="ppaction://hlinksldjump"/>
          </p:cNvPr>
          <p:cNvSpPr/>
          <p:nvPr/>
        </p:nvSpPr>
        <p:spPr>
          <a:xfrm>
            <a:off x="4746171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42" name="Скругленный прямоугольник 41">
            <a:hlinkClick r:id="rId28" action="ppaction://hlinksldjump"/>
          </p:cNvPr>
          <p:cNvSpPr/>
          <p:nvPr/>
        </p:nvSpPr>
        <p:spPr>
          <a:xfrm>
            <a:off x="5794922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43" name="Скругленный прямоугольник 42">
            <a:hlinkClick r:id="rId29" action="ppaction://hlinksldjump"/>
          </p:cNvPr>
          <p:cNvSpPr/>
          <p:nvPr/>
        </p:nvSpPr>
        <p:spPr>
          <a:xfrm>
            <a:off x="6843673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44" name="Скругленный прямоугольник 43">
            <a:hlinkClick r:id="rId30" action="ppaction://hlinksldjump"/>
          </p:cNvPr>
          <p:cNvSpPr/>
          <p:nvPr/>
        </p:nvSpPr>
        <p:spPr>
          <a:xfrm>
            <a:off x="7892424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45" name="Скругленный прямоугольник 44">
            <a:hlinkClick r:id="rId31" action="ppaction://hlinksldjump"/>
          </p:cNvPr>
          <p:cNvSpPr/>
          <p:nvPr/>
        </p:nvSpPr>
        <p:spPr>
          <a:xfrm>
            <a:off x="8941175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46" name="Скругленный прямоугольник 45">
            <a:hlinkClick r:id="rId32" action="ppaction://hlinksldjump"/>
          </p:cNvPr>
          <p:cNvSpPr/>
          <p:nvPr/>
        </p:nvSpPr>
        <p:spPr>
          <a:xfrm>
            <a:off x="9989926" y="430609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6</a:t>
            </a:r>
            <a:endParaRPr lang="ru-RU" sz="5400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980442" y="5281670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Синие</a:t>
            </a:r>
            <a:r>
              <a:rPr lang="ru-RU" sz="2400" dirty="0" smtClean="0"/>
              <a:t> </a:t>
            </a:r>
            <a:r>
              <a:rPr lang="ru-RU" sz="2400" dirty="0" smtClean="0"/>
              <a:t>шары</a:t>
            </a:r>
            <a:endParaRPr lang="ru-RU" sz="2400" dirty="0"/>
          </a:p>
        </p:txBody>
      </p:sp>
      <p:sp>
        <p:nvSpPr>
          <p:cNvPr id="49" name="Овал 48"/>
          <p:cNvSpPr>
            <a:spLocks/>
          </p:cNvSpPr>
          <p:nvPr/>
        </p:nvSpPr>
        <p:spPr>
          <a:xfrm>
            <a:off x="1440159" y="6043035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>
            <a:spLocks/>
          </p:cNvSpPr>
          <p:nvPr/>
        </p:nvSpPr>
        <p:spPr>
          <a:xfrm>
            <a:off x="1440159" y="6043032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  <a:endParaRPr lang="ru-RU" sz="2400" b="1" dirty="0"/>
          </a:p>
        </p:txBody>
      </p:sp>
      <p:sp>
        <p:nvSpPr>
          <p:cNvPr id="52" name="Овал 51"/>
          <p:cNvSpPr>
            <a:spLocks/>
          </p:cNvSpPr>
          <p:nvPr/>
        </p:nvSpPr>
        <p:spPr>
          <a:xfrm>
            <a:off x="1440159" y="604302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53" name="Овал 52"/>
          <p:cNvSpPr>
            <a:spLocks/>
          </p:cNvSpPr>
          <p:nvPr/>
        </p:nvSpPr>
        <p:spPr>
          <a:xfrm>
            <a:off x="1440159" y="604302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54" name="Овал 53"/>
          <p:cNvSpPr>
            <a:spLocks/>
          </p:cNvSpPr>
          <p:nvPr/>
        </p:nvSpPr>
        <p:spPr>
          <a:xfrm>
            <a:off x="1440159" y="604302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55" name="Овал 54"/>
          <p:cNvSpPr>
            <a:spLocks/>
          </p:cNvSpPr>
          <p:nvPr/>
        </p:nvSpPr>
        <p:spPr>
          <a:xfrm>
            <a:off x="1440159" y="604302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5</a:t>
            </a:r>
            <a:endParaRPr lang="ru-RU" sz="2400" b="1" dirty="0"/>
          </a:p>
        </p:txBody>
      </p:sp>
      <p:sp>
        <p:nvSpPr>
          <p:cNvPr id="56" name="Овал 55"/>
          <p:cNvSpPr/>
          <p:nvPr/>
        </p:nvSpPr>
        <p:spPr>
          <a:xfrm>
            <a:off x="1440159" y="6062685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6</a:t>
            </a:r>
            <a:endParaRPr lang="ru-RU" sz="2400" b="1" dirty="0"/>
          </a:p>
        </p:txBody>
      </p:sp>
      <p:sp>
        <p:nvSpPr>
          <p:cNvPr id="57" name="Овал 56"/>
          <p:cNvSpPr/>
          <p:nvPr/>
        </p:nvSpPr>
        <p:spPr>
          <a:xfrm>
            <a:off x="1440159" y="6068118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58" name="Овал 57"/>
          <p:cNvSpPr/>
          <p:nvPr/>
        </p:nvSpPr>
        <p:spPr>
          <a:xfrm>
            <a:off x="1440159" y="6068112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ru-RU" sz="2400" b="1" dirty="0"/>
          </a:p>
        </p:txBody>
      </p:sp>
      <p:sp>
        <p:nvSpPr>
          <p:cNvPr id="59" name="Овал 58"/>
          <p:cNvSpPr/>
          <p:nvPr/>
        </p:nvSpPr>
        <p:spPr>
          <a:xfrm>
            <a:off x="1440159" y="6065893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9</a:t>
            </a:r>
            <a:endParaRPr lang="ru-RU" sz="2400" b="1" dirty="0"/>
          </a:p>
        </p:txBody>
      </p:sp>
      <p:sp>
        <p:nvSpPr>
          <p:cNvPr id="60" name="Овал 59"/>
          <p:cNvSpPr/>
          <p:nvPr/>
        </p:nvSpPr>
        <p:spPr>
          <a:xfrm>
            <a:off x="1440159" y="6067461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ru-RU" sz="2400" b="1" dirty="0"/>
          </a:p>
        </p:txBody>
      </p:sp>
      <p:sp>
        <p:nvSpPr>
          <p:cNvPr id="61" name="Овал 60"/>
          <p:cNvSpPr>
            <a:spLocks/>
          </p:cNvSpPr>
          <p:nvPr/>
        </p:nvSpPr>
        <p:spPr>
          <a:xfrm>
            <a:off x="1440159" y="6043027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11</a:t>
            </a:r>
            <a:endParaRPr lang="ru-RU" sz="2400" b="1" dirty="0"/>
          </a:p>
        </p:txBody>
      </p:sp>
      <p:sp>
        <p:nvSpPr>
          <p:cNvPr id="62" name="Овал 61"/>
          <p:cNvSpPr/>
          <p:nvPr/>
        </p:nvSpPr>
        <p:spPr>
          <a:xfrm>
            <a:off x="1440159" y="6072416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12</a:t>
            </a:r>
            <a:endParaRPr lang="ru-RU" sz="2400" b="1" dirty="0"/>
          </a:p>
        </p:txBody>
      </p:sp>
      <p:sp>
        <p:nvSpPr>
          <p:cNvPr id="63" name="Овал 62"/>
          <p:cNvSpPr/>
          <p:nvPr/>
        </p:nvSpPr>
        <p:spPr>
          <a:xfrm>
            <a:off x="1440159" y="607620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13</a:t>
            </a:r>
            <a:endParaRPr lang="ru-RU" sz="2400" b="1" dirty="0"/>
          </a:p>
        </p:txBody>
      </p:sp>
      <p:sp>
        <p:nvSpPr>
          <p:cNvPr id="64" name="Овал 63"/>
          <p:cNvSpPr>
            <a:spLocks/>
          </p:cNvSpPr>
          <p:nvPr/>
        </p:nvSpPr>
        <p:spPr>
          <a:xfrm>
            <a:off x="1440159" y="605152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14</a:t>
            </a:r>
            <a:endParaRPr lang="ru-RU" sz="2400" b="1" dirty="0"/>
          </a:p>
        </p:txBody>
      </p:sp>
      <p:sp>
        <p:nvSpPr>
          <p:cNvPr id="65" name="Овал 64"/>
          <p:cNvSpPr/>
          <p:nvPr/>
        </p:nvSpPr>
        <p:spPr>
          <a:xfrm>
            <a:off x="1440159" y="6076203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15</a:t>
            </a:r>
            <a:endParaRPr lang="ru-RU" sz="2400" b="1" dirty="0"/>
          </a:p>
        </p:txBody>
      </p:sp>
      <p:sp>
        <p:nvSpPr>
          <p:cNvPr id="66" name="Овал 65"/>
          <p:cNvSpPr/>
          <p:nvPr/>
        </p:nvSpPr>
        <p:spPr>
          <a:xfrm>
            <a:off x="1440159" y="6065885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16</a:t>
            </a:r>
            <a:endParaRPr lang="ru-RU" sz="2400" b="1" dirty="0"/>
          </a:p>
        </p:txBody>
      </p:sp>
      <p:sp>
        <p:nvSpPr>
          <p:cNvPr id="67" name="Овал 66"/>
          <p:cNvSpPr>
            <a:spLocks/>
          </p:cNvSpPr>
          <p:nvPr/>
        </p:nvSpPr>
        <p:spPr>
          <a:xfrm>
            <a:off x="1440159" y="6053343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ru-RU" sz="2400" b="1" dirty="0"/>
          </a:p>
        </p:txBody>
      </p:sp>
      <p:sp>
        <p:nvSpPr>
          <p:cNvPr id="68" name="Овал 67"/>
          <p:cNvSpPr/>
          <p:nvPr/>
        </p:nvSpPr>
        <p:spPr>
          <a:xfrm>
            <a:off x="1440159" y="6043026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18</a:t>
            </a:r>
            <a:endParaRPr lang="ru-RU" sz="2400" b="1" dirty="0"/>
          </a:p>
        </p:txBody>
      </p:sp>
      <p:sp>
        <p:nvSpPr>
          <p:cNvPr id="69" name="Овал 68"/>
          <p:cNvSpPr>
            <a:spLocks/>
          </p:cNvSpPr>
          <p:nvPr/>
        </p:nvSpPr>
        <p:spPr>
          <a:xfrm>
            <a:off x="1440159" y="6043027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19</a:t>
            </a:r>
            <a:endParaRPr lang="ru-RU" sz="2400" b="1" dirty="0"/>
          </a:p>
        </p:txBody>
      </p:sp>
      <p:sp>
        <p:nvSpPr>
          <p:cNvPr id="70" name="Овал 69"/>
          <p:cNvSpPr/>
          <p:nvPr/>
        </p:nvSpPr>
        <p:spPr>
          <a:xfrm>
            <a:off x="1440159" y="607780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20</a:t>
            </a:r>
            <a:endParaRPr lang="ru-RU" sz="2400" b="1" dirty="0"/>
          </a:p>
        </p:txBody>
      </p:sp>
      <p:sp>
        <p:nvSpPr>
          <p:cNvPr id="71" name="Овал 70"/>
          <p:cNvSpPr>
            <a:spLocks/>
          </p:cNvSpPr>
          <p:nvPr/>
        </p:nvSpPr>
        <p:spPr>
          <a:xfrm>
            <a:off x="1440159" y="6044167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21</a:t>
            </a:r>
            <a:endParaRPr lang="ru-RU" sz="2400" b="1" dirty="0"/>
          </a:p>
        </p:txBody>
      </p:sp>
      <p:sp>
        <p:nvSpPr>
          <p:cNvPr id="72" name="Овал 71"/>
          <p:cNvSpPr/>
          <p:nvPr/>
        </p:nvSpPr>
        <p:spPr>
          <a:xfrm>
            <a:off x="1440159" y="6063662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22</a:t>
            </a:r>
            <a:endParaRPr lang="ru-RU" sz="2400" b="1" dirty="0"/>
          </a:p>
        </p:txBody>
      </p:sp>
      <p:sp>
        <p:nvSpPr>
          <p:cNvPr id="73" name="Овал 72"/>
          <p:cNvSpPr/>
          <p:nvPr/>
        </p:nvSpPr>
        <p:spPr>
          <a:xfrm>
            <a:off x="1440159" y="6074597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23</a:t>
            </a:r>
            <a:endParaRPr lang="ru-RU" sz="2400" b="1" dirty="0"/>
          </a:p>
        </p:txBody>
      </p:sp>
      <p:sp>
        <p:nvSpPr>
          <p:cNvPr id="74" name="Овал 73"/>
          <p:cNvSpPr/>
          <p:nvPr/>
        </p:nvSpPr>
        <p:spPr>
          <a:xfrm>
            <a:off x="1440159" y="6063654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24</a:t>
            </a:r>
            <a:endParaRPr lang="ru-RU" sz="2400" b="1" dirty="0"/>
          </a:p>
        </p:txBody>
      </p:sp>
      <p:sp>
        <p:nvSpPr>
          <p:cNvPr id="75" name="Овал 74"/>
          <p:cNvSpPr/>
          <p:nvPr/>
        </p:nvSpPr>
        <p:spPr>
          <a:xfrm>
            <a:off x="1440159" y="6062694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25</a:t>
            </a:r>
            <a:endParaRPr lang="ru-RU" sz="2400" b="1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2918099" y="5301627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Красные шары</a:t>
            </a:r>
            <a:endParaRPr lang="ru-RU" sz="2400" dirty="0"/>
          </a:p>
        </p:txBody>
      </p:sp>
      <p:sp>
        <p:nvSpPr>
          <p:cNvPr id="79" name="Овал 78"/>
          <p:cNvSpPr>
            <a:spLocks/>
          </p:cNvSpPr>
          <p:nvPr/>
        </p:nvSpPr>
        <p:spPr>
          <a:xfrm>
            <a:off x="3371544" y="6052828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>
            <a:spLocks/>
          </p:cNvSpPr>
          <p:nvPr/>
        </p:nvSpPr>
        <p:spPr>
          <a:xfrm>
            <a:off x="3371544" y="6061594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  <a:endParaRPr lang="ru-RU" sz="2400" b="1" dirty="0"/>
          </a:p>
        </p:txBody>
      </p:sp>
      <p:sp>
        <p:nvSpPr>
          <p:cNvPr id="81" name="Овал 80"/>
          <p:cNvSpPr>
            <a:spLocks/>
          </p:cNvSpPr>
          <p:nvPr/>
        </p:nvSpPr>
        <p:spPr>
          <a:xfrm>
            <a:off x="3371544" y="6062986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82" name="Овал 81"/>
          <p:cNvSpPr>
            <a:spLocks/>
          </p:cNvSpPr>
          <p:nvPr/>
        </p:nvSpPr>
        <p:spPr>
          <a:xfrm>
            <a:off x="3371544" y="6062986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83" name="Овал 82"/>
          <p:cNvSpPr>
            <a:spLocks/>
          </p:cNvSpPr>
          <p:nvPr/>
        </p:nvSpPr>
        <p:spPr>
          <a:xfrm>
            <a:off x="3371544" y="606328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84" name="Овал 83"/>
          <p:cNvSpPr>
            <a:spLocks/>
          </p:cNvSpPr>
          <p:nvPr/>
        </p:nvSpPr>
        <p:spPr>
          <a:xfrm>
            <a:off x="3371544" y="6062986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5</a:t>
            </a:r>
            <a:endParaRPr lang="ru-RU" sz="2400" b="1" dirty="0"/>
          </a:p>
        </p:txBody>
      </p:sp>
      <p:sp>
        <p:nvSpPr>
          <p:cNvPr id="85" name="Овал 84"/>
          <p:cNvSpPr/>
          <p:nvPr/>
        </p:nvSpPr>
        <p:spPr>
          <a:xfrm>
            <a:off x="3371544" y="60271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6</a:t>
            </a:r>
            <a:endParaRPr lang="ru-RU" sz="2400" b="1" dirty="0"/>
          </a:p>
        </p:txBody>
      </p:sp>
      <p:sp>
        <p:nvSpPr>
          <p:cNvPr id="86" name="Овал 85"/>
          <p:cNvSpPr/>
          <p:nvPr/>
        </p:nvSpPr>
        <p:spPr>
          <a:xfrm>
            <a:off x="3371544" y="6046041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87" name="Овал 86"/>
          <p:cNvSpPr/>
          <p:nvPr/>
        </p:nvSpPr>
        <p:spPr>
          <a:xfrm>
            <a:off x="3371544" y="6055063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ru-RU" sz="2400" b="1" dirty="0"/>
          </a:p>
        </p:txBody>
      </p:sp>
      <p:sp>
        <p:nvSpPr>
          <p:cNvPr id="88" name="Овал 87"/>
          <p:cNvSpPr/>
          <p:nvPr/>
        </p:nvSpPr>
        <p:spPr>
          <a:xfrm>
            <a:off x="3371544" y="6029264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9</a:t>
            </a:r>
            <a:endParaRPr lang="ru-RU" sz="2400" b="1" dirty="0"/>
          </a:p>
        </p:txBody>
      </p:sp>
      <p:sp>
        <p:nvSpPr>
          <p:cNvPr id="89" name="Овал 88"/>
          <p:cNvSpPr/>
          <p:nvPr/>
        </p:nvSpPr>
        <p:spPr>
          <a:xfrm>
            <a:off x="3371544" y="6052528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ru-RU" sz="2400" b="1" dirty="0"/>
          </a:p>
        </p:txBody>
      </p:sp>
      <p:sp>
        <p:nvSpPr>
          <p:cNvPr id="90" name="Овал 89"/>
          <p:cNvSpPr>
            <a:spLocks/>
          </p:cNvSpPr>
          <p:nvPr/>
        </p:nvSpPr>
        <p:spPr>
          <a:xfrm>
            <a:off x="3371544" y="6062984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11</a:t>
            </a:r>
            <a:endParaRPr lang="ru-RU" sz="2400" b="1" dirty="0"/>
          </a:p>
        </p:txBody>
      </p:sp>
      <p:sp>
        <p:nvSpPr>
          <p:cNvPr id="91" name="Овал 90"/>
          <p:cNvSpPr/>
          <p:nvPr/>
        </p:nvSpPr>
        <p:spPr>
          <a:xfrm>
            <a:off x="3371544" y="6057913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12</a:t>
            </a:r>
            <a:endParaRPr lang="ru-RU" sz="2400" b="1" dirty="0"/>
          </a:p>
        </p:txBody>
      </p:sp>
      <p:sp>
        <p:nvSpPr>
          <p:cNvPr id="92" name="Овал 91"/>
          <p:cNvSpPr/>
          <p:nvPr/>
        </p:nvSpPr>
        <p:spPr>
          <a:xfrm>
            <a:off x="3371544" y="6074432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13</a:t>
            </a:r>
            <a:endParaRPr lang="ru-RU" sz="2400" b="1" dirty="0"/>
          </a:p>
        </p:txBody>
      </p:sp>
      <p:sp>
        <p:nvSpPr>
          <p:cNvPr id="93" name="Овал 92"/>
          <p:cNvSpPr>
            <a:spLocks/>
          </p:cNvSpPr>
          <p:nvPr/>
        </p:nvSpPr>
        <p:spPr>
          <a:xfrm>
            <a:off x="3371544" y="6071486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14</a:t>
            </a:r>
            <a:endParaRPr lang="ru-RU" sz="2400" b="1" dirty="0"/>
          </a:p>
        </p:txBody>
      </p:sp>
      <p:sp>
        <p:nvSpPr>
          <p:cNvPr id="94" name="Овал 93"/>
          <p:cNvSpPr/>
          <p:nvPr/>
        </p:nvSpPr>
        <p:spPr>
          <a:xfrm>
            <a:off x="3371544" y="6063352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15</a:t>
            </a:r>
            <a:endParaRPr lang="ru-RU" sz="2400" b="1" dirty="0"/>
          </a:p>
        </p:txBody>
      </p:sp>
      <p:sp>
        <p:nvSpPr>
          <p:cNvPr id="95" name="Овал 94"/>
          <p:cNvSpPr/>
          <p:nvPr/>
        </p:nvSpPr>
        <p:spPr>
          <a:xfrm>
            <a:off x="3371544" y="6053666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16</a:t>
            </a:r>
            <a:endParaRPr lang="ru-RU" sz="2400" b="1" dirty="0"/>
          </a:p>
        </p:txBody>
      </p:sp>
      <p:sp>
        <p:nvSpPr>
          <p:cNvPr id="96" name="Овал 95"/>
          <p:cNvSpPr>
            <a:spLocks/>
          </p:cNvSpPr>
          <p:nvPr/>
        </p:nvSpPr>
        <p:spPr>
          <a:xfrm>
            <a:off x="3371544" y="60733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ru-RU" sz="2400" b="1" dirty="0"/>
          </a:p>
        </p:txBody>
      </p:sp>
      <p:sp>
        <p:nvSpPr>
          <p:cNvPr id="97" name="Овал 96"/>
          <p:cNvSpPr/>
          <p:nvPr/>
        </p:nvSpPr>
        <p:spPr>
          <a:xfrm>
            <a:off x="3371544" y="6051527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18</a:t>
            </a:r>
            <a:endParaRPr lang="ru-RU" sz="2400" b="1" dirty="0"/>
          </a:p>
        </p:txBody>
      </p:sp>
      <p:sp>
        <p:nvSpPr>
          <p:cNvPr id="98" name="Овал 97"/>
          <p:cNvSpPr>
            <a:spLocks/>
          </p:cNvSpPr>
          <p:nvPr/>
        </p:nvSpPr>
        <p:spPr>
          <a:xfrm>
            <a:off x="3371544" y="6062984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19</a:t>
            </a:r>
            <a:endParaRPr lang="ru-RU" sz="2400" b="1" dirty="0"/>
          </a:p>
        </p:txBody>
      </p:sp>
      <p:sp>
        <p:nvSpPr>
          <p:cNvPr id="99" name="Овал 98"/>
          <p:cNvSpPr/>
          <p:nvPr/>
        </p:nvSpPr>
        <p:spPr>
          <a:xfrm>
            <a:off x="3371544" y="60228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20</a:t>
            </a:r>
            <a:endParaRPr lang="ru-RU" sz="2400" b="1" dirty="0"/>
          </a:p>
        </p:txBody>
      </p:sp>
      <p:sp>
        <p:nvSpPr>
          <p:cNvPr id="100" name="Овал 99"/>
          <p:cNvSpPr>
            <a:spLocks/>
          </p:cNvSpPr>
          <p:nvPr/>
        </p:nvSpPr>
        <p:spPr>
          <a:xfrm>
            <a:off x="3371544" y="6064124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21</a:t>
            </a:r>
            <a:endParaRPr lang="ru-RU" sz="2400" b="1" dirty="0"/>
          </a:p>
        </p:txBody>
      </p:sp>
      <p:sp>
        <p:nvSpPr>
          <p:cNvPr id="101" name="Овал 100"/>
          <p:cNvSpPr/>
          <p:nvPr/>
        </p:nvSpPr>
        <p:spPr>
          <a:xfrm>
            <a:off x="3371544" y="6005796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22</a:t>
            </a:r>
            <a:endParaRPr lang="ru-RU" sz="2400" b="1" dirty="0"/>
          </a:p>
        </p:txBody>
      </p:sp>
      <p:sp>
        <p:nvSpPr>
          <p:cNvPr id="102" name="Овал 101"/>
          <p:cNvSpPr/>
          <p:nvPr/>
        </p:nvSpPr>
        <p:spPr>
          <a:xfrm>
            <a:off x="3371544" y="6072286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23</a:t>
            </a:r>
            <a:endParaRPr lang="ru-RU" sz="2400" b="1" dirty="0"/>
          </a:p>
        </p:txBody>
      </p:sp>
      <p:sp>
        <p:nvSpPr>
          <p:cNvPr id="103" name="Овал 102"/>
          <p:cNvSpPr/>
          <p:nvPr/>
        </p:nvSpPr>
        <p:spPr>
          <a:xfrm>
            <a:off x="3371544" y="6028662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24</a:t>
            </a:r>
            <a:endParaRPr lang="ru-RU" sz="2400" b="1" dirty="0"/>
          </a:p>
        </p:txBody>
      </p:sp>
      <p:sp>
        <p:nvSpPr>
          <p:cNvPr id="104" name="Овал 103"/>
          <p:cNvSpPr/>
          <p:nvPr/>
        </p:nvSpPr>
        <p:spPr>
          <a:xfrm>
            <a:off x="3371544" y="6052505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25</a:t>
            </a:r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8825657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7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0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4298" y="259555"/>
            <a:ext cx="11259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Какого цвета китайский новый год?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194347" y="5707038"/>
            <a:ext cx="44126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Красного цвета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252450" y="1205175"/>
            <a:ext cx="6096000" cy="3675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Разноцветного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Желтого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Синего 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Красного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08786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409184"/>
            <a:ext cx="11309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принято дарить в Китае на новый год?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206240" y="5707038"/>
            <a:ext cx="69161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Конверты красного цвета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435330" y="989044"/>
            <a:ext cx="849006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Конверты красного цвета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Желтые яблоки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Молоко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Рис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7374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7549" y="392559"/>
            <a:ext cx="112598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Какое животное не входит в китайский зодиакальный календарь?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291629" y="5740289"/>
            <a:ext cx="28166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Медведь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535084" y="1720564"/>
            <a:ext cx="6096000" cy="3675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Крыса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Медведь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Коза 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Дракон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11646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7548" y="309432"/>
            <a:ext cx="112598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нельзя делать китайцам в последний день уходящего года?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343976" y="5740289"/>
            <a:ext cx="34816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Убираться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69077" y="1537684"/>
            <a:ext cx="6096000" cy="3675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Готовить еду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Убираться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Петь песни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Сажать цветы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30618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409185"/>
            <a:ext cx="11293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Кого жители Англии ждут у себя дома первым в 1й день Нового года?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172990" y="5707038"/>
            <a:ext cx="65338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Темноволосого мужчину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551708" y="1579417"/>
            <a:ext cx="973697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Санта-Клауса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Оленей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Родителей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Темноволосого мужчину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99489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459061"/>
            <a:ext cx="113097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открывают англичане в новогоднюю ночь, чтобы проводить старый год?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835534" y="5740289"/>
            <a:ext cx="40566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Задние двери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36072" y="1803691"/>
            <a:ext cx="6096000" cy="3675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Камин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Задние двери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Бутылку воды 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Передние двери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84514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4297" y="375933"/>
            <a:ext cx="11176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Каким путем входит в дом английский Дед Мороз – </a:t>
            </a:r>
            <a:r>
              <a:rPr lang="ru-RU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Фазер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Кристмас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778712" y="5657162"/>
            <a:ext cx="40635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Через дымоход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368829" y="1388055"/>
            <a:ext cx="6096000" cy="3675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Через дымоход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Через окно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Вылезает из носка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Вылетает из бутылки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92083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326057"/>
            <a:ext cx="11210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каком месте можно обнаружить подарок в Англии?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275002" y="5673787"/>
            <a:ext cx="2800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В носке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01585" y="1487808"/>
            <a:ext cx="6096000" cy="3675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В башмаке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В камине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В носке 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В ведре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23882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392559"/>
            <a:ext cx="11293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Каким способом отправляют новогодние письма для </a:t>
            </a:r>
            <a:r>
              <a:rPr lang="ru-RU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Фазер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Кристмас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588625" y="5707038"/>
            <a:ext cx="53605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Сжигают в камине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451956" y="1753815"/>
            <a:ext cx="6096000" cy="3675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Сжигают в камине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Отдают оленям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Несут на почту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Съедают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24857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4298" y="459061"/>
            <a:ext cx="11326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Какой необычный гостинец ждут англичане от гостей?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025620" y="5590660"/>
            <a:ext cx="2583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Уголь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518458" y="1720564"/>
            <a:ext cx="6096000" cy="3675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Сажу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Уголь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Дрова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Чистый носок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39449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170" y="375934"/>
            <a:ext cx="11426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величали сурового предшественника современного русского Деда Мороза?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294100" y="5723663"/>
            <a:ext cx="3348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Дед Трескун</a:t>
            </a:r>
            <a:endParaRPr lang="ru-RU" sz="4400" dirty="0">
              <a:solidFill>
                <a:srgbClr val="00CC00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546167" y="1914436"/>
            <a:ext cx="74980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Дед </a:t>
            </a:r>
            <a:r>
              <a:rPr lang="ru-RU" sz="40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Колотун</a:t>
            </a: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Дед Трескун 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Дед </a:t>
            </a:r>
            <a:r>
              <a:rPr lang="ru-RU" sz="40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Вьюговей</a:t>
            </a: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) Дед Иван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7638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442435"/>
            <a:ext cx="11210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Куда в обязательном порядке идут финны в последний день года?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125373" y="5690412"/>
            <a:ext cx="24841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В сауну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17964" y="1753815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В магазин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В цирк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В сауну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В библиотеку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69603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342683"/>
            <a:ext cx="11359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зовут финского Деда Мороза?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6" y="5707038"/>
            <a:ext cx="38308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Йоулупукки</a:t>
            </a:r>
            <a:endParaRPr lang="ru-RU" sz="4400" dirty="0">
              <a:solidFill>
                <a:srgbClr val="00CC00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02575" y="1371429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Йоулупукки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Пэр Ноэль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Ниссе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Юлетомте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6051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4297" y="359309"/>
            <a:ext cx="11143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финны делают перед новым годом?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424844" y="5657162"/>
            <a:ext cx="70231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Поджигают бочки с дегтем</a:t>
            </a:r>
            <a:endParaRPr lang="ru-RU" sz="4400" dirty="0">
              <a:solidFill>
                <a:srgbClr val="00CC00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551708" y="1304928"/>
            <a:ext cx="784167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Съедают бочку меда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Делают новую бочку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Наполняют бочку подарками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Поджигают бочки с дегтем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77985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309432"/>
            <a:ext cx="11293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чем в новогоднюю ночь любят гадать финны?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441469" y="5707038"/>
            <a:ext cx="6507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На расплавленном олове</a:t>
            </a:r>
            <a:endParaRPr lang="ru-RU" sz="4400" dirty="0">
              <a:solidFill>
                <a:srgbClr val="00CC00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03069" y="905917"/>
            <a:ext cx="99364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На костре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На расплавленном олове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На отпечатках на снегу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На луковице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99905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259555"/>
            <a:ext cx="11293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Какой новогодний фестиваль проходит ежегодно в Финляндии?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056612" y="5707038"/>
            <a:ext cx="64174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Фестиваль снега и льда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20435" y="1404680"/>
            <a:ext cx="1090075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Фестиваль снега и льда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Фестиваль карнавальных костюмов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Фестиваль напитков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Фестиваль мультфильмов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20167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7548" y="326057"/>
            <a:ext cx="11276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чистят финны в новогоднюю ночь?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541010" y="5690413"/>
            <a:ext cx="19521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Репу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318953" y="1371429"/>
            <a:ext cx="6096000" cy="3675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Тропинки от снега 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Репу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Лук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Карму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63081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442436"/>
            <a:ext cx="112598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Ровно в новогоднюю полночь из домов жителей этой страны вылетает старая мебель.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643235" y="5574034"/>
            <a:ext cx="31824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Италия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19448" y="1703939"/>
            <a:ext cx="6096000" cy="3675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Россия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Италия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Китай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Япония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23528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4297" y="392559"/>
            <a:ext cx="11376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какой стране дарят на новый год камни?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493606" y="5707038"/>
            <a:ext cx="26337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Греция</a:t>
            </a:r>
            <a:endParaRPr lang="ru-RU" sz="4400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19200" y="1371429"/>
            <a:ext cx="6096000" cy="3675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Украина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Германия 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Финляндия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Греция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20190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7795" y="459061"/>
            <a:ext cx="112432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какой стране жители в новый год прыгают со стула?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37144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В Германии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36072" y="1720564"/>
            <a:ext cx="6096000" cy="3675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В России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В Англии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В Германии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В Монголии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01703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385" y="226305"/>
            <a:ext cx="11388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жители Болгарии делают в полночь нового года?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947437" y="5707038"/>
            <a:ext cx="47357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Выключают свет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69324" y="989044"/>
            <a:ext cx="87228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Прыгают до потолка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Красят брови в зеленый цвет 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Выключают свет 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Лепят фигурки из пластилина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51007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459061"/>
            <a:ext cx="112432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указу какого царя датой празднования Нового года на Руси стало 1 января?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925868" y="5740289"/>
            <a:ext cx="2617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Петра I</a:t>
            </a:r>
            <a:endParaRPr lang="ru-RU" sz="4400" dirty="0">
              <a:solidFill>
                <a:srgbClr val="00CC00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85702" y="1764807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Ивана Грозного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Александра I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Петра I 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Александра II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53673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5636" y="459061"/>
            <a:ext cx="11405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какой стране новый год возвещают 108 ударов колокола?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6" y="5557409"/>
            <a:ext cx="3897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В Японии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385454" y="1703938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В Германии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В Болгарии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В Японии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В Казахстане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38206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326057"/>
            <a:ext cx="11309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Какая новогодняя традиция существует на Кубе? 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Выливают воду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03316" y="1354805"/>
            <a:ext cx="817418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Выливают воду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Чистят обувь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Изготавливают статуи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Ремонтируют телевизоры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52226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309432"/>
            <a:ext cx="11276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Какой российский город является исторической родиной Снегурочки?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008993" y="5707038"/>
            <a:ext cx="2949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Кострома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35825" y="1537684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Вологда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Кострома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Великий Устюг 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Москва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03921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1047" y="309432"/>
            <a:ext cx="11343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каком месяце в истории России НЕ праздновался Новый год?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859365" y="5756915"/>
            <a:ext cx="2517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35825" y="1537684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Март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Сентябрь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Январь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Ноябрь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55132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375934"/>
            <a:ext cx="11243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 славяне именовали «</a:t>
            </a:r>
            <a:r>
              <a:rPr lang="ru-RU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Сечень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почему?</a:t>
            </a:r>
            <a:r>
              <a:rPr lang="ru-RU" sz="3200" dirty="0" smtClean="0"/>
              <a:t> 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493818" y="5208275"/>
            <a:ext cx="86618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Сухие деревья в январе лучше всего рубить, сечь </a:t>
            </a:r>
            <a:endParaRPr lang="ru-RU" sz="4400" dirty="0">
              <a:solidFill>
                <a:srgbClr val="00CC00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2015" y="1338182"/>
            <a:ext cx="110725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Сухие деревья в январе лучше всего рубить, сечь 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Славяне в этом месяце секли коней плеткой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Рассекали новогоднюю ель пополам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02165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1047" y="442435"/>
            <a:ext cx="10860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России на новый год бьют …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657387" y="5773539"/>
            <a:ext cx="2849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Куранты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53440" y="1587561"/>
            <a:ext cx="6096000" cy="3675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Колокола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Бокалы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Куранты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Бутылки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55218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7548" y="276180"/>
            <a:ext cx="113097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Китайцы считают, что первый день наступившего года окутан злыми духами, которых необходимо отпугнуть. Чем китайцы их отпугивают?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241750" y="5707038"/>
            <a:ext cx="33320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Петардами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36072" y="1864560"/>
            <a:ext cx="6096000" cy="3675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Рисом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Чаем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Петардами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Волшебными словами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06940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1047" y="492312"/>
            <a:ext cx="11276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еще называется китайский новый год?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144471" y="5707038"/>
            <a:ext cx="44126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Праздник весны</a:t>
            </a:r>
            <a:endParaRPr lang="ru-RU" sz="44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18211" y="1437932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а) Праздник зимы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б) Праздник весны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в) Праздник лета</a:t>
            </a:r>
            <a:b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г) Праздник осени</a:t>
            </a:r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9177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igr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684</Words>
  <Application>Microsoft Office PowerPoint</Application>
  <PresentationFormat>Произвольный</PresentationFormat>
  <Paragraphs>250</Paragraphs>
  <Slides>31</Slides>
  <Notes>31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igra</dc:title>
  <dc:creator>Георгий Аствацатуров</dc:creator>
  <cp:lastModifiedBy>светлана ванюкова</cp:lastModifiedBy>
  <cp:revision>24</cp:revision>
  <dcterms:created xsi:type="dcterms:W3CDTF">2017-08-05T04:53:38Z</dcterms:created>
  <dcterms:modified xsi:type="dcterms:W3CDTF">2018-12-02T13:39:55Z</dcterms:modified>
</cp:coreProperties>
</file>