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6E358C-F975-47DF-A50D-071CF672A34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F43998-AB6E-4123-9B15-8C35B8AF35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- 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248" y="0"/>
            <a:ext cx="47955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42490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96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074010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8112869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26"/>
            <a:ext cx="9144000" cy="5249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" y="0"/>
            <a:ext cx="9061967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-575318"/>
            <a:ext cx="8429651" cy="74333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63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- 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926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886074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59293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Поле, широкое поле, колос шумит налитой…</a:t>
            </a:r>
          </a:p>
          <a:p>
            <a:r>
              <a:rPr lang="ru-RU" b="1" dirty="0"/>
              <a:t>Все это близко до боли, все это стало судьбой.</a:t>
            </a:r>
          </a:p>
          <a:p>
            <a:r>
              <a:rPr lang="ru-RU" b="1" dirty="0"/>
              <a:t>Где бы в разлуке я не был, сердцем спешил я сюда,</a:t>
            </a:r>
          </a:p>
          <a:p>
            <a:r>
              <a:rPr lang="ru-RU" b="1" dirty="0"/>
              <a:t>Самое чистое небо здесь, где течет Баланда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Здесь мы когда-то играли, пели до поздней звезды</a:t>
            </a:r>
          </a:p>
          <a:p>
            <a:r>
              <a:rPr lang="ru-RU" b="1" dirty="0"/>
              <a:t>В тихой зеленой дубраве детства остались следы.</a:t>
            </a:r>
          </a:p>
          <a:p>
            <a:r>
              <a:rPr lang="ru-RU" b="1" dirty="0"/>
              <a:t>В памяти снова воскресли песни, что пелись тогда.</a:t>
            </a:r>
          </a:p>
          <a:p>
            <a:r>
              <a:rPr lang="ru-RU" b="1" dirty="0"/>
              <a:t>Самые звонкие песни здесь, где течет Баланда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Дивная чудо – сторонка, ты мне навеки мила:</a:t>
            </a:r>
          </a:p>
          <a:p>
            <a:r>
              <a:rPr lang="ru-RU" b="1" dirty="0"/>
              <a:t>Здесь я когда-то парнишке сердце свое отдала.</a:t>
            </a:r>
          </a:p>
          <a:p>
            <a:r>
              <a:rPr lang="ru-RU" b="1" dirty="0"/>
              <a:t>Эту любовь не остудят и не уменьшат года.</a:t>
            </a:r>
          </a:p>
          <a:p>
            <a:r>
              <a:rPr lang="ru-RU" b="1" dirty="0"/>
              <a:t>Самые близкие люди здесь, где течет Баланда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В окна стучатся рябины, месяц плывет за окном.</a:t>
            </a:r>
          </a:p>
          <a:p>
            <a:r>
              <a:rPr lang="ru-RU" b="1" dirty="0"/>
              <a:t>Милые с детства картины – все они в сердце моем.</a:t>
            </a:r>
          </a:p>
          <a:p>
            <a:r>
              <a:rPr lang="ru-RU" b="1" dirty="0"/>
              <a:t>Эти колосья литые, эта живая вода –</a:t>
            </a:r>
          </a:p>
          <a:p>
            <a:r>
              <a:rPr lang="ru-RU" b="1" dirty="0"/>
              <a:t>Это раздолье России здесь, где течет Баланда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Н.Е </a:t>
            </a:r>
            <a:r>
              <a:rPr lang="ru-RU" dirty="0" err="1" smtClean="0"/>
              <a:t>Палькин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71546"/>
            <a:ext cx="9019863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09754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84" cy="6987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0"/>
            <a:ext cx="421481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Куликова</a:t>
            </a:r>
          </a:p>
          <a:p>
            <a:pPr algn="ctr"/>
            <a:r>
              <a:rPr lang="ru-RU" sz="3600" b="1" dirty="0" smtClean="0"/>
              <a:t>Любовь Владимировна</a:t>
            </a:r>
          </a:p>
          <a:p>
            <a:pPr algn="ctr"/>
            <a:r>
              <a:rPr lang="ru-RU" sz="3600" dirty="0" smtClean="0"/>
              <a:t>(родилась </a:t>
            </a:r>
          </a:p>
          <a:p>
            <a:pPr algn="ctr"/>
            <a:r>
              <a:rPr lang="ru-RU" sz="3600" dirty="0" smtClean="0"/>
              <a:t>в 1952 году)</a:t>
            </a:r>
          </a:p>
          <a:p>
            <a:pPr algn="ctr"/>
            <a:r>
              <a:rPr lang="ru-RU" sz="3600" dirty="0" smtClean="0"/>
              <a:t>Создатель краеведческого музея</a:t>
            </a:r>
          </a:p>
          <a:p>
            <a:pPr algn="ctr"/>
            <a:r>
              <a:rPr lang="ru-RU" sz="3600" dirty="0" smtClean="0"/>
              <a:t> в г.Калининске, автор книги</a:t>
            </a:r>
          </a:p>
          <a:p>
            <a:pPr algn="ctr"/>
            <a:r>
              <a:rPr lang="ru-RU" sz="3600" dirty="0" smtClean="0"/>
              <a:t> «Где течет Баланда»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1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6" cy="2868676"/>
          </a:xfrm>
          <a:prstGeom prst="rect">
            <a:avLst/>
          </a:prstGeom>
        </p:spPr>
      </p:pic>
      <p:pic>
        <p:nvPicPr>
          <p:cNvPr id="3" name="Рисунок 2" descr="1 - 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0"/>
            <a:ext cx="3840480" cy="2892552"/>
          </a:xfrm>
          <a:prstGeom prst="rect">
            <a:avLst/>
          </a:prstGeom>
        </p:spPr>
      </p:pic>
      <p:pic>
        <p:nvPicPr>
          <p:cNvPr id="4" name="Рисунок 3" descr="1 - 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286124"/>
            <a:ext cx="4621916" cy="32555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- 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694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286744" cy="6882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52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- 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339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- 0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556504" cy="68553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179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XP GAME 2009</cp:lastModifiedBy>
  <cp:revision>4</cp:revision>
  <dcterms:created xsi:type="dcterms:W3CDTF">2014-10-06T05:55:30Z</dcterms:created>
  <dcterms:modified xsi:type="dcterms:W3CDTF">2014-10-06T06:26:14Z</dcterms:modified>
</cp:coreProperties>
</file>