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3" r:id="rId7"/>
    <p:sldId id="285" r:id="rId8"/>
    <p:sldId id="288" r:id="rId9"/>
    <p:sldId id="262" r:id="rId10"/>
    <p:sldId id="263" r:id="rId11"/>
    <p:sldId id="264" r:id="rId12"/>
    <p:sldId id="287" r:id="rId13"/>
    <p:sldId id="265" r:id="rId14"/>
    <p:sldId id="292" r:id="rId15"/>
    <p:sldId id="266" r:id="rId16"/>
    <p:sldId id="267" r:id="rId17"/>
    <p:sldId id="286" r:id="rId18"/>
    <p:sldId id="269" r:id="rId19"/>
    <p:sldId id="284" r:id="rId20"/>
    <p:sldId id="289" r:id="rId21"/>
    <p:sldId id="290" r:id="rId22"/>
    <p:sldId id="270" r:id="rId23"/>
    <p:sldId id="268" r:id="rId24"/>
    <p:sldId id="271" r:id="rId25"/>
    <p:sldId id="293" r:id="rId26"/>
    <p:sldId id="272" r:id="rId27"/>
    <p:sldId id="273" r:id="rId28"/>
    <p:sldId id="27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med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profile/576028883173/pphotos/860460524517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 распространение педагогического  опыта «Мастерская технического творчества»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Педагог: Денисова О.А.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033582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1456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03" y="0"/>
            <a:ext cx="9260735" cy="68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034613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lastchance2-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805"/>
            <a:ext cx="9144000" cy="688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3646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95536" y="332656"/>
            <a:ext cx="3024336" cy="280831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2276872"/>
            <a:ext cx="1944216" cy="33123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71599" y="4374232"/>
            <a:ext cx="1872209" cy="17281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88394"/>
            <a:ext cx="11811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209497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417" y="3804050"/>
            <a:ext cx="11811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13517" y="2420888"/>
            <a:ext cx="1944216" cy="33123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491880" y="754765"/>
            <a:ext cx="1944215" cy="1656184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>
            <a:off x="5436095" y="3789040"/>
            <a:ext cx="1152129" cy="1944216"/>
          </a:xfrm>
          <a:prstGeom prst="rt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995937" y="2780928"/>
            <a:ext cx="936104" cy="10081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995937" y="4365104"/>
            <a:ext cx="936104" cy="86409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876256" y="404664"/>
            <a:ext cx="1944216" cy="18622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95536" y="440667"/>
            <a:ext cx="1656184" cy="1548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668344" y="4146443"/>
            <a:ext cx="900100" cy="244827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252028" y="4667065"/>
            <a:ext cx="971600" cy="1944216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377324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2-1=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+1=</a:t>
            </a:r>
          </a:p>
          <a:p>
            <a:pPr marL="0" indent="0"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3+2=</a:t>
            </a:r>
          </a:p>
          <a:p>
            <a:pPr marL="0" indent="0"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3-1=</a:t>
            </a:r>
          </a:p>
          <a:p>
            <a:pPr marL="0" indent="0"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4+2=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837165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1424784430_raketta_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654">
            <a:off x="107504" y="4293096"/>
            <a:ext cx="2656695" cy="239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1\Desktop\8674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298"/>
            <a:ext cx="1940361" cy="19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7667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1</a:t>
            </a:r>
            <a:endParaRPr lang="ru-R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1556792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4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5517232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3</a:t>
            </a:r>
            <a:endParaRPr lang="ru-R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3212976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5</a:t>
            </a:r>
            <a:endParaRPr lang="ru-RU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5868144" y="4869160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2</a:t>
            </a:r>
            <a:endParaRPr lang="ru-RU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7596336" y="2348880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6</a:t>
            </a:r>
            <a:endParaRPr lang="ru-RU" sz="5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115616" y="1196752"/>
            <a:ext cx="1224136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115616" y="1196752"/>
            <a:ext cx="1368152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483768" y="2132856"/>
            <a:ext cx="1080120" cy="3659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563888" y="3674641"/>
            <a:ext cx="1008112" cy="2117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716016" y="3861048"/>
            <a:ext cx="1368152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6084168" y="2924944"/>
            <a:ext cx="1728192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288521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1\Desktop\fony3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757389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РАБОТА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410107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esktop\17-18\техно старт\S151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9681">
            <a:off x="312888" y="544613"/>
            <a:ext cx="3550889" cy="236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4" descr="https://i.mycdn.me/image?id=859620780261&amp;t=3&amp;plc=WEB&amp;tkn=*Q19_8173bKlZJQqcIqnOc_tyEb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5527">
            <a:off x="5097067" y="421732"/>
            <a:ext cx="3488420" cy="23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i.mycdn.me/image?id=854666385381&amp;t=3&amp;plc=WEB&amp;tkn=*q4255Ued73Ko7-p7nPWKkuHFKB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2952328" cy="196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1\Desktop\S15100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54578"/>
            <a:ext cx="3249765" cy="216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:\Users\1\Desktop\imageCM5PEKY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176" y="3627943"/>
            <a:ext cx="2334426" cy="3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C:\Users\1\Desktop\100_44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465" y="4293096"/>
            <a:ext cx="2760191" cy="207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41170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1\Desktop\100_45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3"/>
            <a:ext cx="459298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1\Desktop\100_49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99" y="0"/>
            <a:ext cx="4467589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1\Desktop\100_50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808" y="3501008"/>
            <a:ext cx="421654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304235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772816"/>
            <a:ext cx="705678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«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работа — это прекрасный, необычайно тяжелый и изумительно радостный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труд»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Островский. </a:t>
            </a:r>
          </a:p>
        </p:txBody>
      </p:sp>
    </p:spTree>
    <p:extLst>
      <p:ext uri="{BB962C8B-B14F-4D97-AF65-F5344CB8AC3E}">
        <p14:creationId xmlns:p14="http://schemas.microsoft.com/office/powerpoint/2010/main" val="4032362941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SO01777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6" y="0"/>
            <a:ext cx="4269702" cy="594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3f94212dc9ac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6344"/>
            <a:ext cx="3995936" cy="508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676478"/>
      </p:ext>
    </p:extLst>
  </p:cSld>
  <p:clrMapOvr>
    <a:masterClrMapping/>
  </p:clrMapOvr>
  <p:transition spd="med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dirty="0" smtClean="0"/>
          </a:p>
        </p:txBody>
      </p:sp>
      <p:pic>
        <p:nvPicPr>
          <p:cNvPr id="2050" name="Picture 2" descr="C:\Users\1\Desktop\e131d2e39eae94490d0e15a01b790a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91225"/>
            <a:ext cx="5292080" cy="39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439378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72000" cy="290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670803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 того, как прошло детство, кто вёл ребенка за руку в детские годы, что вошло в его разум и сердце из окружающего мира – от этого в решающей степени зависит, каким человеком станет сегодняшний малыш».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В.А.Сухомлинский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1\Desktop\risunok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664296" cy="200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1\Desktop\332049_stock-photo-storyb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1"/>
            <a:ext cx="1955439" cy="195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1\Desktop\642416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118" y="4221088"/>
            <a:ext cx="3684959" cy="260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:\Users\1\Desktop\0_97ea6_d019d52a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4664"/>
            <a:ext cx="2438400" cy="186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282041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hello_html_m49611d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76" y="4474580"/>
            <a:ext cx="2232248" cy="206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 descr="C:\Users\1\Desktop\S154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3531224" cy="235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1\Desktop\S154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345" y="4221088"/>
            <a:ext cx="3861655" cy="257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1\Desktop\imageEGJGAD3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29067"/>
            <a:ext cx="2736304" cy="36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617655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НАСТАВНИЧЕСТВО</a:t>
            </a:r>
            <a:endParaRPr lang="ru-RU" dirty="0"/>
          </a:p>
        </p:txBody>
      </p:sp>
      <p:pic>
        <p:nvPicPr>
          <p:cNvPr id="13314" name="Picture 2" descr="C:\Users\1\Desktop\hello_html_m1c92b3a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200799" cy="488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505455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3" cy="5472608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Цель работы: развитие профессиональных умений и навыков молодого специалиста.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         Задачи: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         - оказание методической помощи молодому специалисту в повышении уровня организации </a:t>
            </a:r>
            <a:r>
              <a:rPr lang="ru-RU" dirty="0" err="1" smtClean="0">
                <a:solidFill>
                  <a:schemeClr val="tx1"/>
                </a:solidFill>
              </a:rPr>
              <a:t>воспитательно</a:t>
            </a:r>
            <a:r>
              <a:rPr lang="ru-RU" dirty="0" smtClean="0">
                <a:solidFill>
                  <a:schemeClr val="tx1"/>
                </a:solidFill>
              </a:rPr>
              <a:t>- образовательной </a:t>
            </a:r>
            <a:r>
              <a:rPr lang="ru-RU" dirty="0">
                <a:solidFill>
                  <a:schemeClr val="tx1"/>
                </a:solidFill>
              </a:rPr>
              <a:t>деятельности;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         - оказание помощи в  изучении нормативно-правовой документации;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         -оказание помощи  в ведении документации педагога ( календарно – учебный график, план  воспитательной  работы, план по  самообразованию, мониторинг и т.д.);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         - показать на примере применение форм и методов в работе с детьми дошкольного возраста;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         - оказать помощь в  организации занятий,  помощь в постановке целей и задач;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         -отрабатывать умение  использовать </a:t>
            </a:r>
            <a:r>
              <a:rPr lang="ru-RU" dirty="0" err="1">
                <a:solidFill>
                  <a:schemeClr val="tx1"/>
                </a:solidFill>
              </a:rPr>
              <a:t>здоровьесберегающие</a:t>
            </a:r>
            <a:r>
              <a:rPr lang="ru-RU" dirty="0">
                <a:solidFill>
                  <a:schemeClr val="tx1"/>
                </a:solidFill>
              </a:rPr>
              <a:t> технологии во время занятий;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         -показать важность использования  механизм  дидактического и наглядного материала;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         -оказать помощь в   изучении инновационных технологий;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         -  разъяснить и показать на личном примере общие вопросы организации работы с родителями.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НАСТАВНИКА – педагога  с молодым специалистом на 2017 -2018 учебный  год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375338"/>
      </p:ext>
    </p:extLst>
  </p:cSld>
  <p:clrMapOvr>
    <a:masterClrMapping/>
  </p:clrMapOvr>
  <p:transition spd="med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1\Desktop\imageGZCEU7X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0"/>
            <a:ext cx="2915816" cy="388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Станция юных техников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" y="61912"/>
            <a:ext cx="2935039" cy="29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https://i.mycdn.me/image?id=860609015781&amp;t=3&amp;plc=WEB&amp;tkn=*6p-P_7J3X7rUO83XFdMfcvj-tc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05113"/>
            <a:ext cx="286231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232771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1\Desktop\wikidocent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854379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1" name="Picture 3" descr="C:\Users\1\Desktop\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673553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– специфическая мыслительная и практическая деятельность человека в технической сфере, в процессе движения от замысла до результата, особенностью, которой является достижение объективной или субъективной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новизны,полученного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материального или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идеального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как запланированного результата. 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фест-техн-творч-942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86" y="-22718"/>
            <a:ext cx="2625108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371042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17-18\техно старт\100_53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4408">
            <a:off x="467544" y="836712"/>
            <a:ext cx="3679608" cy="27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1\Desktop\17-18\техно старт\100_53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7187">
            <a:off x="4872188" y="886174"/>
            <a:ext cx="3985742" cy="299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17-18\техно старт\100_54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5" y="3821013"/>
            <a:ext cx="3240360" cy="303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452915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i8DZIZ1N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5067">
            <a:off x="414562" y="442080"/>
            <a:ext cx="2767038" cy="276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1\Desktop\shveja-na-domu--overl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7162">
            <a:off x="5257407" y="305337"/>
            <a:ext cx="3529213" cy="320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1833898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4053885" cy="288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esktop\2065233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75" y="3640996"/>
            <a:ext cx="3263903" cy="303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\Desktop\1503523044_pedago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3197086" cy="25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860785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1\Desktop\0013-013-Diagnost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726902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ДОПОЛНИТЕЛЬНОЙ ОБЩЕОБРАЗОВАТЕЛЬНОЙ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ОБЩЕРАЗВИВАЮЩЕЙ ПРОГРАММЫ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62015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mage_56080115155800198445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6" y="0"/>
            <a:ext cx="9127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810560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\Desktop\russia-ma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C:\Users\1\Desktop\i1O91HNP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376"/>
            <a:ext cx="3365104" cy="3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947829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305</TotalTime>
  <Words>163</Words>
  <Application>Microsoft Office PowerPoint</Application>
  <PresentationFormat>Экран (4:3)</PresentationFormat>
  <Paragraphs>39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Волна</vt:lpstr>
      <vt:lpstr>Обобщение и распространение педагогического  опыта «Мастерская технического творчества»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РОДИТЕЛЯМИ</vt:lpstr>
      <vt:lpstr>НАСТАВНИЧЕСТВО</vt:lpstr>
      <vt:lpstr>ПЛАН РАБОТЫ НАСТАВНИКА – педагога  с молодым специалистом на 2017 -2018 учебный  год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Обобщение и распространение опыта «Мастерская технического творчества»</dc:title>
  <dc:creator>Денисов Вадим</dc:creator>
  <cp:lastModifiedBy>HP</cp:lastModifiedBy>
  <cp:revision>29</cp:revision>
  <dcterms:created xsi:type="dcterms:W3CDTF">2017-11-10T16:53:52Z</dcterms:created>
  <dcterms:modified xsi:type="dcterms:W3CDTF">2018-09-13T14:44:00Z</dcterms:modified>
</cp:coreProperties>
</file>